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3"/>
  </p:notesMasterIdLst>
  <p:sldIdLst>
    <p:sldId id="297" r:id="rId2"/>
    <p:sldId id="298" r:id="rId3"/>
    <p:sldId id="258" r:id="rId4"/>
    <p:sldId id="299" r:id="rId5"/>
    <p:sldId id="303" r:id="rId6"/>
    <p:sldId id="304" r:id="rId7"/>
    <p:sldId id="300" r:id="rId8"/>
    <p:sldId id="305" r:id="rId9"/>
    <p:sldId id="320" r:id="rId10"/>
    <p:sldId id="323" r:id="rId11"/>
    <p:sldId id="324" r:id="rId12"/>
    <p:sldId id="325" r:id="rId13"/>
    <p:sldId id="326" r:id="rId14"/>
    <p:sldId id="327" r:id="rId15"/>
    <p:sldId id="319" r:id="rId16"/>
    <p:sldId id="321" r:id="rId17"/>
    <p:sldId id="322" r:id="rId18"/>
    <p:sldId id="302" r:id="rId19"/>
    <p:sldId id="306" r:id="rId20"/>
    <p:sldId id="309" r:id="rId21"/>
    <p:sldId id="310" r:id="rId22"/>
    <p:sldId id="307" r:id="rId23"/>
    <p:sldId id="311" r:id="rId24"/>
    <p:sldId id="308" r:id="rId25"/>
    <p:sldId id="312" r:id="rId26"/>
    <p:sldId id="313" r:id="rId27"/>
    <p:sldId id="314" r:id="rId28"/>
    <p:sldId id="316" r:id="rId29"/>
    <p:sldId id="317" r:id="rId30"/>
    <p:sldId id="315" r:id="rId31"/>
    <p:sldId id="318" r:id="rId32"/>
  </p:sldIdLst>
  <p:sldSz cx="9144000" cy="5143500" type="screen16x9"/>
  <p:notesSz cx="6858000" cy="9144000"/>
  <p:embeddedFontLst>
    <p:embeddedFont>
      <p:font typeface="Montserrat" panose="00000500000000000000" pitchFamily="2" charset="0"/>
      <p:regular r:id="rId34"/>
      <p:bold r:id="rId35"/>
      <p:italic r:id="rId36"/>
      <p:boldItalic r:id="rId37"/>
    </p:embeddedFont>
    <p:embeddedFont>
      <p:font typeface="Montserrat SemiBold" panose="00000700000000000000" pitchFamily="2" charset="0"/>
      <p:regular r:id="rId38"/>
      <p:bold r:id="rId39"/>
      <p:italic r:id="rId40"/>
      <p:boldItalic r:id="rId41"/>
    </p:embeddedFont>
    <p:embeddedFont>
      <p:font typeface="Open Sans" panose="020B060603050402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8766A21-9674-44B4-BAB7-2D07EA022231}">
          <p14:sldIdLst>
            <p14:sldId id="297"/>
            <p14:sldId id="298"/>
            <p14:sldId id="258"/>
            <p14:sldId id="299"/>
            <p14:sldId id="303"/>
            <p14:sldId id="304"/>
            <p14:sldId id="300"/>
            <p14:sldId id="305"/>
            <p14:sldId id="320"/>
            <p14:sldId id="323"/>
            <p14:sldId id="324"/>
            <p14:sldId id="325"/>
            <p14:sldId id="326"/>
            <p14:sldId id="327"/>
            <p14:sldId id="319"/>
            <p14:sldId id="321"/>
            <p14:sldId id="322"/>
            <p14:sldId id="302"/>
            <p14:sldId id="306"/>
            <p14:sldId id="309"/>
            <p14:sldId id="310"/>
            <p14:sldId id="307"/>
            <p14:sldId id="311"/>
            <p14:sldId id="308"/>
            <p14:sldId id="312"/>
            <p14:sldId id="313"/>
            <p14:sldId id="314"/>
            <p14:sldId id="316"/>
            <p14:sldId id="317"/>
            <p14:sldId id="315"/>
            <p14:sldId id="3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8F8507-9ACD-49A2-9853-2DC99C0BEF13}">
  <a:tblStyle styleId="{8D8F8507-9ACD-49A2-9853-2DC99C0BEF1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A9E127D-0766-4E57-9FC8-68F747BD33F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930" y="77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1d79f2676d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0" name="Google Shape;1680;g1d79f2676d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917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13ce2af5b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13ce2af5b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88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g1d5897745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2" name="Google Shape;1752;g1d5897745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d79f2676d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d79f2676d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3355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d79f2676d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d79f2676d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467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d79f2676d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d79f2676d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077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7"/>
        <p:cNvGrpSpPr/>
        <p:nvPr/>
      </p:nvGrpSpPr>
      <p:grpSpPr>
        <a:xfrm>
          <a:off x="0" y="0"/>
          <a:ext cx="0" cy="0"/>
          <a:chOff x="0" y="0"/>
          <a:chExt cx="0" cy="0"/>
        </a:xfrm>
      </p:grpSpPr>
      <p:sp>
        <p:nvSpPr>
          <p:cNvPr id="2408" name="Google Shape;2408;g1d7e2e26e02_0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9" name="Google Shape;2409;g1d7e2e26e02_0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113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05275" y="1425375"/>
            <a:ext cx="6533400" cy="18141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305300" y="3241300"/>
            <a:ext cx="6533400" cy="383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8313425" y="1425381"/>
            <a:ext cx="674758" cy="978569"/>
            <a:chOff x="8084825" y="1425381"/>
            <a:chExt cx="674758" cy="978569"/>
          </a:xfrm>
        </p:grpSpPr>
        <p:grpSp>
          <p:nvGrpSpPr>
            <p:cNvPr id="12" name="Google Shape;12;p2"/>
            <p:cNvGrpSpPr/>
            <p:nvPr/>
          </p:nvGrpSpPr>
          <p:grpSpPr>
            <a:xfrm>
              <a:off x="8084825" y="2004050"/>
              <a:ext cx="386250" cy="399900"/>
              <a:chOff x="3914975" y="1969675"/>
              <a:chExt cx="386250" cy="399900"/>
            </a:xfrm>
          </p:grpSpPr>
          <p:sp>
            <p:nvSpPr>
              <p:cNvPr id="13" name="Google Shape;13;p2"/>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rot="4019605">
              <a:off x="8374727" y="1472962"/>
              <a:ext cx="328400" cy="340006"/>
              <a:chOff x="3914975" y="1969675"/>
              <a:chExt cx="386250" cy="399900"/>
            </a:xfrm>
          </p:grpSpPr>
          <p:sp>
            <p:nvSpPr>
              <p:cNvPr id="16" name="Google Shape;16;p2"/>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 name="Google Shape;18;p2"/>
          <p:cNvGrpSpPr/>
          <p:nvPr/>
        </p:nvGrpSpPr>
        <p:grpSpPr>
          <a:xfrm>
            <a:off x="1594296" y="282100"/>
            <a:ext cx="870654" cy="852822"/>
            <a:chOff x="394871" y="485625"/>
            <a:chExt cx="870654" cy="852822"/>
          </a:xfrm>
        </p:grpSpPr>
        <p:grpSp>
          <p:nvGrpSpPr>
            <p:cNvPr id="19" name="Google Shape;19;p2"/>
            <p:cNvGrpSpPr/>
            <p:nvPr/>
          </p:nvGrpSpPr>
          <p:grpSpPr>
            <a:xfrm>
              <a:off x="799825" y="485625"/>
              <a:ext cx="465700" cy="481400"/>
              <a:chOff x="1194925" y="1388750"/>
              <a:chExt cx="465700" cy="481400"/>
            </a:xfrm>
          </p:grpSpPr>
          <p:sp>
            <p:nvSpPr>
              <p:cNvPr id="20" name="Google Shape;20;p2"/>
              <p:cNvSpPr/>
              <p:nvPr/>
            </p:nvSpPr>
            <p:spPr>
              <a:xfrm>
                <a:off x="1305850" y="1388750"/>
                <a:ext cx="354775" cy="440675"/>
              </a:xfrm>
              <a:custGeom>
                <a:avLst/>
                <a:gdLst/>
                <a:ahLst/>
                <a:cxnLst/>
                <a:rect l="l" t="t" r="r" b="b"/>
                <a:pathLst>
                  <a:path w="14191" h="17627" extrusionOk="0">
                    <a:moveTo>
                      <a:pt x="2939" y="0"/>
                    </a:moveTo>
                    <a:cubicBezTo>
                      <a:pt x="2031" y="0"/>
                      <a:pt x="1179" y="225"/>
                      <a:pt x="441" y="699"/>
                    </a:cubicBezTo>
                    <a:cubicBezTo>
                      <a:pt x="283" y="825"/>
                      <a:pt x="126" y="919"/>
                      <a:pt x="0" y="1045"/>
                    </a:cubicBezTo>
                    <a:lnTo>
                      <a:pt x="10698" y="17627"/>
                    </a:lnTo>
                    <a:cubicBezTo>
                      <a:pt x="10855" y="17532"/>
                      <a:pt x="11044" y="17438"/>
                      <a:pt x="11201" y="17343"/>
                    </a:cubicBezTo>
                    <a:cubicBezTo>
                      <a:pt x="14190" y="15424"/>
                      <a:pt x="14190" y="10138"/>
                      <a:pt x="11233" y="5544"/>
                    </a:cubicBezTo>
                    <a:cubicBezTo>
                      <a:pt x="9006" y="2086"/>
                      <a:pt x="5709" y="0"/>
                      <a:pt x="2939"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194925" y="1429800"/>
                <a:ext cx="355575" cy="440350"/>
              </a:xfrm>
              <a:custGeom>
                <a:avLst/>
                <a:gdLst/>
                <a:ahLst/>
                <a:cxnLst/>
                <a:rect l="l" t="t" r="r" b="b"/>
                <a:pathLst>
                  <a:path w="14223" h="17614" extrusionOk="0">
                    <a:moveTo>
                      <a:pt x="3525" y="1"/>
                    </a:moveTo>
                    <a:cubicBezTo>
                      <a:pt x="3336" y="64"/>
                      <a:pt x="3179" y="158"/>
                      <a:pt x="3021" y="284"/>
                    </a:cubicBezTo>
                    <a:cubicBezTo>
                      <a:pt x="32" y="2203"/>
                      <a:pt x="1" y="7489"/>
                      <a:pt x="2990" y="12083"/>
                    </a:cubicBezTo>
                    <a:cubicBezTo>
                      <a:pt x="5210" y="15531"/>
                      <a:pt x="8475" y="17614"/>
                      <a:pt x="11230" y="17614"/>
                    </a:cubicBezTo>
                    <a:cubicBezTo>
                      <a:pt x="12145" y="17614"/>
                      <a:pt x="13005" y="17384"/>
                      <a:pt x="13750" y="16897"/>
                    </a:cubicBezTo>
                    <a:cubicBezTo>
                      <a:pt x="13908" y="16803"/>
                      <a:pt x="14065" y="16677"/>
                      <a:pt x="14222" y="16582"/>
                    </a:cubicBezTo>
                    <a:lnTo>
                      <a:pt x="3525"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rot="4019605">
              <a:off x="451327" y="950862"/>
              <a:ext cx="328400" cy="340006"/>
              <a:chOff x="3914975" y="1969675"/>
              <a:chExt cx="386250" cy="399900"/>
            </a:xfrm>
          </p:grpSpPr>
          <p:sp>
            <p:nvSpPr>
              <p:cNvPr id="23" name="Google Shape;23;p2"/>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 name="Google Shape;25;p2"/>
          <p:cNvGrpSpPr/>
          <p:nvPr/>
        </p:nvGrpSpPr>
        <p:grpSpPr>
          <a:xfrm>
            <a:off x="5295080" y="4240122"/>
            <a:ext cx="822195" cy="492178"/>
            <a:chOff x="5295080" y="4011522"/>
            <a:chExt cx="822195" cy="492178"/>
          </a:xfrm>
        </p:grpSpPr>
        <p:grpSp>
          <p:nvGrpSpPr>
            <p:cNvPr id="26" name="Google Shape;26;p2"/>
            <p:cNvGrpSpPr/>
            <p:nvPr/>
          </p:nvGrpSpPr>
          <p:grpSpPr>
            <a:xfrm>
              <a:off x="5675975" y="4155325"/>
              <a:ext cx="441300" cy="348375"/>
              <a:chOff x="3058375" y="3259250"/>
              <a:chExt cx="441300" cy="348375"/>
            </a:xfrm>
          </p:grpSpPr>
          <p:sp>
            <p:nvSpPr>
              <p:cNvPr id="27" name="Google Shape;27;p2"/>
              <p:cNvSpPr/>
              <p:nvPr/>
            </p:nvSpPr>
            <p:spPr>
              <a:xfrm>
                <a:off x="3116600" y="3334175"/>
                <a:ext cx="383075" cy="273450"/>
              </a:xfrm>
              <a:custGeom>
                <a:avLst/>
                <a:gdLst/>
                <a:ahLst/>
                <a:cxnLst/>
                <a:rect l="l" t="t" r="r" b="b"/>
                <a:pathLst>
                  <a:path w="15323" h="10938" extrusionOk="0">
                    <a:moveTo>
                      <a:pt x="13467" y="0"/>
                    </a:moveTo>
                    <a:lnTo>
                      <a:pt x="10" y="8709"/>
                    </a:lnTo>
                    <a:lnTo>
                      <a:pt x="10" y="8709"/>
                    </a:lnTo>
                    <a:cubicBezTo>
                      <a:pt x="7" y="8701"/>
                      <a:pt x="3" y="8693"/>
                      <a:pt x="0" y="8684"/>
                    </a:cubicBezTo>
                    <a:lnTo>
                      <a:pt x="0" y="8716"/>
                    </a:lnTo>
                    <a:lnTo>
                      <a:pt x="10" y="8709"/>
                    </a:lnTo>
                    <a:lnTo>
                      <a:pt x="10" y="8709"/>
                    </a:lnTo>
                    <a:cubicBezTo>
                      <a:pt x="70" y="8855"/>
                      <a:pt x="131" y="8974"/>
                      <a:pt x="220" y="9093"/>
                    </a:cubicBezTo>
                    <a:cubicBezTo>
                      <a:pt x="1009" y="10324"/>
                      <a:pt x="2479" y="10938"/>
                      <a:pt x="4221" y="10938"/>
                    </a:cubicBezTo>
                    <a:cubicBezTo>
                      <a:pt x="5952" y="10938"/>
                      <a:pt x="7951" y="10332"/>
                      <a:pt x="9817" y="9125"/>
                    </a:cubicBezTo>
                    <a:cubicBezTo>
                      <a:pt x="13561" y="6733"/>
                      <a:pt x="15323" y="2800"/>
                      <a:pt x="13750" y="378"/>
                    </a:cubicBezTo>
                    <a:cubicBezTo>
                      <a:pt x="13655" y="252"/>
                      <a:pt x="13561" y="126"/>
                      <a:pt x="13467"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058375" y="3259250"/>
                <a:ext cx="383100" cy="273950"/>
              </a:xfrm>
              <a:custGeom>
                <a:avLst/>
                <a:gdLst/>
                <a:ahLst/>
                <a:cxnLst/>
                <a:rect l="l" t="t" r="r" b="b"/>
                <a:pathLst>
                  <a:path w="15324" h="10958" extrusionOk="0">
                    <a:moveTo>
                      <a:pt x="11070" y="0"/>
                    </a:moveTo>
                    <a:cubicBezTo>
                      <a:pt x="9335" y="0"/>
                      <a:pt x="7335" y="598"/>
                      <a:pt x="5475" y="1802"/>
                    </a:cubicBezTo>
                    <a:cubicBezTo>
                      <a:pt x="1763" y="4224"/>
                      <a:pt x="1" y="8157"/>
                      <a:pt x="1574" y="10580"/>
                    </a:cubicBezTo>
                    <a:cubicBezTo>
                      <a:pt x="1637" y="10706"/>
                      <a:pt x="1731" y="10832"/>
                      <a:pt x="1826" y="10958"/>
                    </a:cubicBezTo>
                    <a:lnTo>
                      <a:pt x="15324" y="2242"/>
                    </a:lnTo>
                    <a:cubicBezTo>
                      <a:pt x="15261" y="2116"/>
                      <a:pt x="15198" y="1959"/>
                      <a:pt x="15103" y="1833"/>
                    </a:cubicBezTo>
                    <a:cubicBezTo>
                      <a:pt x="14312" y="614"/>
                      <a:pt x="12827" y="0"/>
                      <a:pt x="11070"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rot="1118244">
              <a:off x="5340796" y="4055079"/>
              <a:ext cx="328383" cy="339988"/>
              <a:chOff x="3914975" y="1969675"/>
              <a:chExt cx="386250" cy="399900"/>
            </a:xfrm>
          </p:grpSpPr>
          <p:sp>
            <p:nvSpPr>
              <p:cNvPr id="30" name="Google Shape;30;p2"/>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 name="Google Shape;32;p2"/>
          <p:cNvGrpSpPr/>
          <p:nvPr/>
        </p:nvGrpSpPr>
        <p:grpSpPr>
          <a:xfrm rot="4457659">
            <a:off x="7482425" y="3650390"/>
            <a:ext cx="1386205" cy="1214554"/>
            <a:chOff x="2539225" y="242950"/>
            <a:chExt cx="1189350" cy="1042075"/>
          </a:xfrm>
        </p:grpSpPr>
        <p:sp>
          <p:nvSpPr>
            <p:cNvPr id="33" name="Google Shape;33;p2"/>
            <p:cNvSpPr/>
            <p:nvPr/>
          </p:nvSpPr>
          <p:spPr>
            <a:xfrm>
              <a:off x="2934875" y="242950"/>
              <a:ext cx="486950" cy="327025"/>
            </a:xfrm>
            <a:custGeom>
              <a:avLst/>
              <a:gdLst/>
              <a:ahLst/>
              <a:cxnLst/>
              <a:rect l="l" t="t" r="r" b="b"/>
              <a:pathLst>
                <a:path w="19478" h="13081" extrusionOk="0">
                  <a:moveTo>
                    <a:pt x="8688" y="0"/>
                  </a:moveTo>
                  <a:cubicBezTo>
                    <a:pt x="4246" y="0"/>
                    <a:pt x="1" y="2639"/>
                    <a:pt x="1" y="2639"/>
                  </a:cubicBezTo>
                  <a:cubicBezTo>
                    <a:pt x="1" y="2639"/>
                    <a:pt x="2015" y="10316"/>
                    <a:pt x="7363" y="12456"/>
                  </a:cubicBezTo>
                  <a:cubicBezTo>
                    <a:pt x="8472" y="12903"/>
                    <a:pt x="9637" y="13080"/>
                    <a:pt x="10790" y="13080"/>
                  </a:cubicBezTo>
                  <a:cubicBezTo>
                    <a:pt x="15232" y="13080"/>
                    <a:pt x="19477" y="10442"/>
                    <a:pt x="19477" y="10442"/>
                  </a:cubicBezTo>
                  <a:cubicBezTo>
                    <a:pt x="19477" y="10442"/>
                    <a:pt x="17495" y="2765"/>
                    <a:pt x="12114" y="625"/>
                  </a:cubicBezTo>
                  <a:cubicBezTo>
                    <a:pt x="11006" y="178"/>
                    <a:pt x="9841" y="0"/>
                    <a:pt x="868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958475" y="318350"/>
              <a:ext cx="440525" cy="176225"/>
            </a:xfrm>
            <a:custGeom>
              <a:avLst/>
              <a:gdLst/>
              <a:ahLst/>
              <a:cxnLst/>
              <a:rect l="l" t="t" r="r" b="b"/>
              <a:pathLst>
                <a:path w="17621" h="7049" extrusionOk="0">
                  <a:moveTo>
                    <a:pt x="1" y="0"/>
                  </a:moveTo>
                  <a:lnTo>
                    <a:pt x="17621" y="704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58475" y="318350"/>
              <a:ext cx="440525" cy="176225"/>
            </a:xfrm>
            <a:custGeom>
              <a:avLst/>
              <a:gdLst/>
              <a:ahLst/>
              <a:cxnLst/>
              <a:rect l="l" t="t" r="r" b="b"/>
              <a:pathLst>
                <a:path w="17621" h="7049" fill="none" extrusionOk="0">
                  <a:moveTo>
                    <a:pt x="1" y="0"/>
                  </a:moveTo>
                  <a:lnTo>
                    <a:pt x="17621" y="704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321900" y="500050"/>
              <a:ext cx="406675" cy="482200"/>
            </a:xfrm>
            <a:custGeom>
              <a:avLst/>
              <a:gdLst/>
              <a:ahLst/>
              <a:cxnLst/>
              <a:rect l="l" t="t" r="r" b="b"/>
              <a:pathLst>
                <a:path w="16267" h="19288" extrusionOk="0">
                  <a:moveTo>
                    <a:pt x="4028" y="1"/>
                  </a:moveTo>
                  <a:cubicBezTo>
                    <a:pt x="4028" y="1"/>
                    <a:pt x="0" y="6828"/>
                    <a:pt x="2266" y="12146"/>
                  </a:cubicBezTo>
                  <a:cubicBezTo>
                    <a:pt x="4562" y="17463"/>
                    <a:pt x="12271" y="19288"/>
                    <a:pt x="12271" y="19288"/>
                  </a:cubicBezTo>
                  <a:cubicBezTo>
                    <a:pt x="12271" y="19288"/>
                    <a:pt x="16267" y="12460"/>
                    <a:pt x="14002" y="7143"/>
                  </a:cubicBezTo>
                  <a:cubicBezTo>
                    <a:pt x="11736" y="1825"/>
                    <a:pt x="4028" y="1"/>
                    <a:pt x="402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432025" y="522850"/>
              <a:ext cx="186450" cy="436600"/>
            </a:xfrm>
            <a:custGeom>
              <a:avLst/>
              <a:gdLst/>
              <a:ahLst/>
              <a:cxnLst/>
              <a:rect l="l" t="t" r="r" b="b"/>
              <a:pathLst>
                <a:path w="7458" h="17464" extrusionOk="0">
                  <a:moveTo>
                    <a:pt x="0" y="1"/>
                  </a:moveTo>
                  <a:lnTo>
                    <a:pt x="7457" y="17463"/>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432025" y="522850"/>
              <a:ext cx="186450" cy="436600"/>
            </a:xfrm>
            <a:custGeom>
              <a:avLst/>
              <a:gdLst/>
              <a:ahLst/>
              <a:cxnLst/>
              <a:rect l="l" t="t" r="r" b="b"/>
              <a:pathLst>
                <a:path w="7458" h="17464" fill="none" extrusionOk="0">
                  <a:moveTo>
                    <a:pt x="0" y="1"/>
                  </a:moveTo>
                  <a:lnTo>
                    <a:pt x="7457" y="17463"/>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634400" y="511975"/>
              <a:ext cx="486925" cy="327000"/>
            </a:xfrm>
            <a:custGeom>
              <a:avLst/>
              <a:gdLst/>
              <a:ahLst/>
              <a:cxnLst/>
              <a:rect l="l" t="t" r="r" b="b"/>
              <a:pathLst>
                <a:path w="19477" h="13080" extrusionOk="0">
                  <a:moveTo>
                    <a:pt x="8688" y="0"/>
                  </a:moveTo>
                  <a:cubicBezTo>
                    <a:pt x="4246" y="0"/>
                    <a:pt x="1" y="2638"/>
                    <a:pt x="1" y="2638"/>
                  </a:cubicBezTo>
                  <a:cubicBezTo>
                    <a:pt x="1" y="2638"/>
                    <a:pt x="1983" y="10316"/>
                    <a:pt x="7363" y="12455"/>
                  </a:cubicBezTo>
                  <a:cubicBezTo>
                    <a:pt x="8471" y="12902"/>
                    <a:pt x="9637" y="13080"/>
                    <a:pt x="10789" y="13080"/>
                  </a:cubicBezTo>
                  <a:cubicBezTo>
                    <a:pt x="15232" y="13080"/>
                    <a:pt x="19477" y="10441"/>
                    <a:pt x="19477" y="10441"/>
                  </a:cubicBezTo>
                  <a:cubicBezTo>
                    <a:pt x="19477" y="10441"/>
                    <a:pt x="17495" y="2764"/>
                    <a:pt x="12114" y="625"/>
                  </a:cubicBezTo>
                  <a:cubicBezTo>
                    <a:pt x="11006" y="178"/>
                    <a:pt x="9840" y="0"/>
                    <a:pt x="868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658000" y="587375"/>
              <a:ext cx="439725" cy="176200"/>
            </a:xfrm>
            <a:custGeom>
              <a:avLst/>
              <a:gdLst/>
              <a:ahLst/>
              <a:cxnLst/>
              <a:rect l="l" t="t" r="r" b="b"/>
              <a:pathLst>
                <a:path w="17589" h="7048" extrusionOk="0">
                  <a:moveTo>
                    <a:pt x="1" y="0"/>
                  </a:moveTo>
                  <a:lnTo>
                    <a:pt x="17589" y="704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658000" y="587375"/>
              <a:ext cx="439725" cy="176200"/>
            </a:xfrm>
            <a:custGeom>
              <a:avLst/>
              <a:gdLst/>
              <a:ahLst/>
              <a:cxnLst/>
              <a:rect l="l" t="t" r="r" b="b"/>
              <a:pathLst>
                <a:path w="17589" h="7048" fill="none" extrusionOk="0">
                  <a:moveTo>
                    <a:pt x="1" y="0"/>
                  </a:moveTo>
                  <a:lnTo>
                    <a:pt x="17589" y="704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020625" y="769075"/>
              <a:ext cx="407475" cy="482200"/>
            </a:xfrm>
            <a:custGeom>
              <a:avLst/>
              <a:gdLst/>
              <a:ahLst/>
              <a:cxnLst/>
              <a:rect l="l" t="t" r="r" b="b"/>
              <a:pathLst>
                <a:path w="16299" h="19288" extrusionOk="0">
                  <a:moveTo>
                    <a:pt x="4028" y="0"/>
                  </a:moveTo>
                  <a:cubicBezTo>
                    <a:pt x="4028" y="0"/>
                    <a:pt x="0" y="6828"/>
                    <a:pt x="2297" y="12145"/>
                  </a:cubicBezTo>
                  <a:cubicBezTo>
                    <a:pt x="4563" y="17463"/>
                    <a:pt x="12271" y="19288"/>
                    <a:pt x="12271" y="19288"/>
                  </a:cubicBezTo>
                  <a:cubicBezTo>
                    <a:pt x="12271" y="19288"/>
                    <a:pt x="16299" y="12460"/>
                    <a:pt x="14033" y="7142"/>
                  </a:cubicBezTo>
                  <a:cubicBezTo>
                    <a:pt x="11736" y="1794"/>
                    <a:pt x="4028" y="0"/>
                    <a:pt x="402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131525" y="791875"/>
              <a:ext cx="186450" cy="436600"/>
            </a:xfrm>
            <a:custGeom>
              <a:avLst/>
              <a:gdLst/>
              <a:ahLst/>
              <a:cxnLst/>
              <a:rect l="l" t="t" r="r" b="b"/>
              <a:pathLst>
                <a:path w="7458" h="17464" extrusionOk="0">
                  <a:moveTo>
                    <a:pt x="1" y="1"/>
                  </a:moveTo>
                  <a:lnTo>
                    <a:pt x="7458" y="17463"/>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131525" y="791875"/>
              <a:ext cx="186450" cy="436600"/>
            </a:xfrm>
            <a:custGeom>
              <a:avLst/>
              <a:gdLst/>
              <a:ahLst/>
              <a:cxnLst/>
              <a:rect l="l" t="t" r="r" b="b"/>
              <a:pathLst>
                <a:path w="7458" h="17464" fill="none" extrusionOk="0">
                  <a:moveTo>
                    <a:pt x="1" y="1"/>
                  </a:moveTo>
                  <a:lnTo>
                    <a:pt x="7458" y="17463"/>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539225" y="918150"/>
              <a:ext cx="427925" cy="366875"/>
            </a:xfrm>
            <a:custGeom>
              <a:avLst/>
              <a:gdLst/>
              <a:ahLst/>
              <a:cxnLst/>
              <a:rect l="l" t="t" r="r" b="b"/>
              <a:pathLst>
                <a:path w="17117" h="14675" extrusionOk="0">
                  <a:moveTo>
                    <a:pt x="12648" y="0"/>
                  </a:moveTo>
                  <a:cubicBezTo>
                    <a:pt x="10058" y="0"/>
                    <a:pt x="6668" y="480"/>
                    <a:pt x="4311" y="2595"/>
                  </a:cubicBezTo>
                  <a:cubicBezTo>
                    <a:pt x="1" y="6434"/>
                    <a:pt x="756" y="14331"/>
                    <a:pt x="756" y="14331"/>
                  </a:cubicBezTo>
                  <a:cubicBezTo>
                    <a:pt x="756" y="14331"/>
                    <a:pt x="2380" y="14675"/>
                    <a:pt x="4555" y="14675"/>
                  </a:cubicBezTo>
                  <a:cubicBezTo>
                    <a:pt x="7128" y="14675"/>
                    <a:pt x="10471" y="14194"/>
                    <a:pt x="12806" y="12097"/>
                  </a:cubicBezTo>
                  <a:cubicBezTo>
                    <a:pt x="17117" y="8227"/>
                    <a:pt x="16393" y="330"/>
                    <a:pt x="16393" y="330"/>
                  </a:cubicBezTo>
                  <a:cubicBezTo>
                    <a:pt x="16393" y="330"/>
                    <a:pt x="14796" y="0"/>
                    <a:pt x="1264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576200" y="943700"/>
              <a:ext cx="354000" cy="316225"/>
            </a:xfrm>
            <a:custGeom>
              <a:avLst/>
              <a:gdLst/>
              <a:ahLst/>
              <a:cxnLst/>
              <a:rect l="l" t="t" r="r" b="b"/>
              <a:pathLst>
                <a:path w="14160" h="12649" extrusionOk="0">
                  <a:moveTo>
                    <a:pt x="0" y="12649"/>
                  </a:moveTo>
                  <a:lnTo>
                    <a:pt x="1415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576200" y="943700"/>
              <a:ext cx="354000" cy="316225"/>
            </a:xfrm>
            <a:custGeom>
              <a:avLst/>
              <a:gdLst/>
              <a:ahLst/>
              <a:cxnLst/>
              <a:rect l="l" t="t" r="r" b="b"/>
              <a:pathLst>
                <a:path w="14160" h="12649" fill="none" extrusionOk="0">
                  <a:moveTo>
                    <a:pt x="0" y="12649"/>
                  </a:moveTo>
                  <a:lnTo>
                    <a:pt x="1415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948250" y="262500"/>
              <a:ext cx="743375" cy="663900"/>
            </a:xfrm>
            <a:custGeom>
              <a:avLst/>
              <a:gdLst/>
              <a:ahLst/>
              <a:cxnLst/>
              <a:rect l="l" t="t" r="r" b="b"/>
              <a:pathLst>
                <a:path w="29735" h="26556" extrusionOk="0">
                  <a:moveTo>
                    <a:pt x="1" y="26556"/>
                  </a:moveTo>
                  <a:lnTo>
                    <a:pt x="29734"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48250" y="262500"/>
              <a:ext cx="743375" cy="663900"/>
            </a:xfrm>
            <a:custGeom>
              <a:avLst/>
              <a:gdLst/>
              <a:ahLst/>
              <a:cxnLst/>
              <a:rect l="l" t="t" r="r" b="b"/>
              <a:pathLst>
                <a:path w="29735" h="26556" fill="none" extrusionOk="0">
                  <a:moveTo>
                    <a:pt x="1" y="26556"/>
                  </a:moveTo>
                  <a:lnTo>
                    <a:pt x="29734"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rot="-496941">
            <a:off x="1908037" y="4014440"/>
            <a:ext cx="1736504" cy="1179106"/>
            <a:chOff x="1283025" y="3259450"/>
            <a:chExt cx="1489850" cy="1011625"/>
          </a:xfrm>
        </p:grpSpPr>
        <p:sp>
          <p:nvSpPr>
            <p:cNvPr id="51" name="Google Shape;51;p2"/>
            <p:cNvSpPr/>
            <p:nvPr/>
          </p:nvSpPr>
          <p:spPr>
            <a:xfrm>
              <a:off x="1583500" y="3857200"/>
              <a:ext cx="429525" cy="413875"/>
            </a:xfrm>
            <a:custGeom>
              <a:avLst/>
              <a:gdLst/>
              <a:ahLst/>
              <a:cxnLst/>
              <a:rect l="l" t="t" r="r" b="b"/>
              <a:pathLst>
                <a:path w="17181" h="16555" extrusionOk="0">
                  <a:moveTo>
                    <a:pt x="2316" y="1"/>
                  </a:moveTo>
                  <a:cubicBezTo>
                    <a:pt x="2202" y="1"/>
                    <a:pt x="2140" y="3"/>
                    <a:pt x="2140" y="3"/>
                  </a:cubicBezTo>
                  <a:cubicBezTo>
                    <a:pt x="2140" y="3"/>
                    <a:pt x="1" y="7617"/>
                    <a:pt x="3556" y="12211"/>
                  </a:cubicBezTo>
                  <a:cubicBezTo>
                    <a:pt x="6799" y="16371"/>
                    <a:pt x="13678" y="16554"/>
                    <a:pt x="14865" y="16554"/>
                  </a:cubicBezTo>
                  <a:cubicBezTo>
                    <a:pt x="14979" y="16554"/>
                    <a:pt x="15041" y="16553"/>
                    <a:pt x="15041" y="16553"/>
                  </a:cubicBezTo>
                  <a:cubicBezTo>
                    <a:pt x="15041" y="16553"/>
                    <a:pt x="17180" y="8938"/>
                    <a:pt x="13625" y="4345"/>
                  </a:cubicBezTo>
                  <a:cubicBezTo>
                    <a:pt x="10382" y="184"/>
                    <a:pt x="3503" y="1"/>
                    <a:pt x="2316"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652725" y="3876925"/>
              <a:ext cx="291850" cy="374450"/>
            </a:xfrm>
            <a:custGeom>
              <a:avLst/>
              <a:gdLst/>
              <a:ahLst/>
              <a:cxnLst/>
              <a:rect l="l" t="t" r="r" b="b"/>
              <a:pathLst>
                <a:path w="11674" h="14978" extrusionOk="0">
                  <a:moveTo>
                    <a:pt x="11674" y="14977"/>
                  </a:moveTo>
                  <a:lnTo>
                    <a:pt x="1"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652725" y="3876925"/>
              <a:ext cx="291850" cy="374450"/>
            </a:xfrm>
            <a:custGeom>
              <a:avLst/>
              <a:gdLst/>
              <a:ahLst/>
              <a:cxnLst/>
              <a:rect l="l" t="t" r="r" b="b"/>
              <a:pathLst>
                <a:path w="11674" h="14978" fill="none" extrusionOk="0">
                  <a:moveTo>
                    <a:pt x="11674" y="14977"/>
                  </a:moveTo>
                  <a:lnTo>
                    <a:pt x="1"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490700" y="3340450"/>
              <a:ext cx="352400" cy="519975"/>
            </a:xfrm>
            <a:custGeom>
              <a:avLst/>
              <a:gdLst/>
              <a:ahLst/>
              <a:cxnLst/>
              <a:rect l="l" t="t" r="r" b="b"/>
              <a:pathLst>
                <a:path w="14096" h="20799" extrusionOk="0">
                  <a:moveTo>
                    <a:pt x="8338" y="1"/>
                  </a:moveTo>
                  <a:cubicBezTo>
                    <a:pt x="8338" y="1"/>
                    <a:pt x="1447" y="3871"/>
                    <a:pt x="724" y="9629"/>
                  </a:cubicBezTo>
                  <a:cubicBezTo>
                    <a:pt x="0" y="15355"/>
                    <a:pt x="5758" y="20799"/>
                    <a:pt x="5758" y="20799"/>
                  </a:cubicBezTo>
                  <a:cubicBezTo>
                    <a:pt x="5758" y="20799"/>
                    <a:pt x="12680" y="16928"/>
                    <a:pt x="13372" y="11171"/>
                  </a:cubicBezTo>
                  <a:cubicBezTo>
                    <a:pt x="14096" y="5444"/>
                    <a:pt x="8338" y="1"/>
                    <a:pt x="833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637775" y="3364850"/>
              <a:ext cx="58250" cy="471200"/>
            </a:xfrm>
            <a:custGeom>
              <a:avLst/>
              <a:gdLst/>
              <a:ahLst/>
              <a:cxnLst/>
              <a:rect l="l" t="t" r="r" b="b"/>
              <a:pathLst>
                <a:path w="2330" h="18848" extrusionOk="0">
                  <a:moveTo>
                    <a:pt x="1" y="18847"/>
                  </a:moveTo>
                  <a:lnTo>
                    <a:pt x="232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637775" y="3364850"/>
              <a:ext cx="58250" cy="471200"/>
            </a:xfrm>
            <a:custGeom>
              <a:avLst/>
              <a:gdLst/>
              <a:ahLst/>
              <a:cxnLst/>
              <a:rect l="l" t="t" r="r" b="b"/>
              <a:pathLst>
                <a:path w="2330" h="18848" fill="none" extrusionOk="0">
                  <a:moveTo>
                    <a:pt x="1"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978375" y="3776200"/>
              <a:ext cx="430300" cy="413850"/>
            </a:xfrm>
            <a:custGeom>
              <a:avLst/>
              <a:gdLst/>
              <a:ahLst/>
              <a:cxnLst/>
              <a:rect l="l" t="t" r="r" b="b"/>
              <a:pathLst>
                <a:path w="17212" h="16554" extrusionOk="0">
                  <a:moveTo>
                    <a:pt x="2347" y="0"/>
                  </a:moveTo>
                  <a:cubicBezTo>
                    <a:pt x="2233" y="0"/>
                    <a:pt x="2172" y="2"/>
                    <a:pt x="2172" y="2"/>
                  </a:cubicBezTo>
                  <a:cubicBezTo>
                    <a:pt x="2172" y="2"/>
                    <a:pt x="1" y="7616"/>
                    <a:pt x="3588" y="12210"/>
                  </a:cubicBezTo>
                  <a:cubicBezTo>
                    <a:pt x="6830" y="16371"/>
                    <a:pt x="13710" y="16554"/>
                    <a:pt x="14896" y="16554"/>
                  </a:cubicBezTo>
                  <a:cubicBezTo>
                    <a:pt x="15010" y="16554"/>
                    <a:pt x="15072" y="16552"/>
                    <a:pt x="15072" y="16552"/>
                  </a:cubicBezTo>
                  <a:cubicBezTo>
                    <a:pt x="15072" y="16552"/>
                    <a:pt x="17212" y="8938"/>
                    <a:pt x="13625" y="4344"/>
                  </a:cubicBezTo>
                  <a:cubicBezTo>
                    <a:pt x="10382" y="183"/>
                    <a:pt x="3529" y="0"/>
                    <a:pt x="2347"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047600" y="3795900"/>
              <a:ext cx="291850" cy="374450"/>
            </a:xfrm>
            <a:custGeom>
              <a:avLst/>
              <a:gdLst/>
              <a:ahLst/>
              <a:cxnLst/>
              <a:rect l="l" t="t" r="r" b="b"/>
              <a:pathLst>
                <a:path w="11674" h="14978" extrusionOk="0">
                  <a:moveTo>
                    <a:pt x="11674" y="14977"/>
                  </a:moveTo>
                  <a:lnTo>
                    <a:pt x="1" y="1"/>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047600" y="3795900"/>
              <a:ext cx="291850" cy="374450"/>
            </a:xfrm>
            <a:custGeom>
              <a:avLst/>
              <a:gdLst/>
              <a:ahLst/>
              <a:cxnLst/>
              <a:rect l="l" t="t" r="r" b="b"/>
              <a:pathLst>
                <a:path w="11674" h="14978" fill="none" extrusionOk="0">
                  <a:moveTo>
                    <a:pt x="11674" y="14977"/>
                  </a:moveTo>
                  <a:lnTo>
                    <a:pt x="1" y="1"/>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886350" y="3259450"/>
              <a:ext cx="352425" cy="519950"/>
            </a:xfrm>
            <a:custGeom>
              <a:avLst/>
              <a:gdLst/>
              <a:ahLst/>
              <a:cxnLst/>
              <a:rect l="l" t="t" r="r" b="b"/>
              <a:pathLst>
                <a:path w="14097" h="20798" extrusionOk="0">
                  <a:moveTo>
                    <a:pt x="8338" y="0"/>
                  </a:moveTo>
                  <a:cubicBezTo>
                    <a:pt x="8338" y="0"/>
                    <a:pt x="1416" y="3870"/>
                    <a:pt x="724" y="9628"/>
                  </a:cubicBezTo>
                  <a:cubicBezTo>
                    <a:pt x="0" y="15355"/>
                    <a:pt x="5758" y="20798"/>
                    <a:pt x="5758" y="20798"/>
                  </a:cubicBezTo>
                  <a:cubicBezTo>
                    <a:pt x="5758" y="20798"/>
                    <a:pt x="12649" y="16928"/>
                    <a:pt x="13373" y="11170"/>
                  </a:cubicBezTo>
                  <a:cubicBezTo>
                    <a:pt x="14096" y="5443"/>
                    <a:pt x="8338" y="0"/>
                    <a:pt x="833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033450" y="3283825"/>
              <a:ext cx="58225" cy="471200"/>
            </a:xfrm>
            <a:custGeom>
              <a:avLst/>
              <a:gdLst/>
              <a:ahLst/>
              <a:cxnLst/>
              <a:rect l="l" t="t" r="r" b="b"/>
              <a:pathLst>
                <a:path w="2329" h="18848" extrusionOk="0">
                  <a:moveTo>
                    <a:pt x="0" y="18847"/>
                  </a:moveTo>
                  <a:lnTo>
                    <a:pt x="232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033450" y="3283825"/>
              <a:ext cx="58225" cy="471200"/>
            </a:xfrm>
            <a:custGeom>
              <a:avLst/>
              <a:gdLst/>
              <a:ahLst/>
              <a:cxnLst/>
              <a:rect l="l" t="t" r="r" b="b"/>
              <a:pathLst>
                <a:path w="2329" h="18848" fill="none" extrusionOk="0">
                  <a:moveTo>
                    <a:pt x="0"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258400" y="3517200"/>
              <a:ext cx="514475" cy="320675"/>
            </a:xfrm>
            <a:custGeom>
              <a:avLst/>
              <a:gdLst/>
              <a:ahLst/>
              <a:cxnLst/>
              <a:rect l="l" t="t" r="r" b="b"/>
              <a:pathLst>
                <a:path w="20579" h="12827" extrusionOk="0">
                  <a:moveTo>
                    <a:pt x="10685" y="1"/>
                  </a:moveTo>
                  <a:cubicBezTo>
                    <a:pt x="10125" y="1"/>
                    <a:pt x="9561" y="53"/>
                    <a:pt x="9000" y="168"/>
                  </a:cubicBezTo>
                  <a:cubicBezTo>
                    <a:pt x="3336" y="1332"/>
                    <a:pt x="1" y="8537"/>
                    <a:pt x="1" y="8537"/>
                  </a:cubicBezTo>
                  <a:cubicBezTo>
                    <a:pt x="1" y="8537"/>
                    <a:pt x="4775" y="12826"/>
                    <a:pt x="9885" y="12826"/>
                  </a:cubicBezTo>
                  <a:cubicBezTo>
                    <a:pt x="10448" y="12826"/>
                    <a:pt x="11015" y="12774"/>
                    <a:pt x="11580" y="12659"/>
                  </a:cubicBezTo>
                  <a:cubicBezTo>
                    <a:pt x="17243" y="11495"/>
                    <a:pt x="20578" y="4321"/>
                    <a:pt x="20578" y="4321"/>
                  </a:cubicBezTo>
                  <a:cubicBezTo>
                    <a:pt x="20578" y="4321"/>
                    <a:pt x="15798" y="1"/>
                    <a:pt x="10685"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282800" y="3629925"/>
              <a:ext cx="465675" cy="95200"/>
            </a:xfrm>
            <a:custGeom>
              <a:avLst/>
              <a:gdLst/>
              <a:ahLst/>
              <a:cxnLst/>
              <a:rect l="l" t="t" r="r" b="b"/>
              <a:pathLst>
                <a:path w="18627" h="3808" extrusionOk="0">
                  <a:moveTo>
                    <a:pt x="18627" y="1"/>
                  </a:moveTo>
                  <a:lnTo>
                    <a:pt x="0" y="380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282800" y="3629925"/>
              <a:ext cx="465675" cy="95200"/>
            </a:xfrm>
            <a:custGeom>
              <a:avLst/>
              <a:gdLst/>
              <a:ahLst/>
              <a:cxnLst/>
              <a:rect l="l" t="t" r="r" b="b"/>
              <a:pathLst>
                <a:path w="18627" h="3808" fill="none" extrusionOk="0">
                  <a:moveTo>
                    <a:pt x="18627" y="1"/>
                  </a:moveTo>
                  <a:lnTo>
                    <a:pt x="0" y="380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283025" y="3730625"/>
              <a:ext cx="975400" cy="199800"/>
            </a:xfrm>
            <a:custGeom>
              <a:avLst/>
              <a:gdLst/>
              <a:ahLst/>
              <a:cxnLst/>
              <a:rect l="l" t="t" r="r" b="b"/>
              <a:pathLst>
                <a:path w="39016" h="7992" extrusionOk="0">
                  <a:moveTo>
                    <a:pt x="39016" y="0"/>
                  </a:moveTo>
                  <a:lnTo>
                    <a:pt x="1" y="7992"/>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283025" y="3730625"/>
              <a:ext cx="975400" cy="199800"/>
            </a:xfrm>
            <a:custGeom>
              <a:avLst/>
              <a:gdLst/>
              <a:ahLst/>
              <a:cxnLst/>
              <a:rect l="l" t="t" r="r" b="b"/>
              <a:pathLst>
                <a:path w="39016" h="7992" fill="none" extrusionOk="0">
                  <a:moveTo>
                    <a:pt x="39016" y="0"/>
                  </a:moveTo>
                  <a:lnTo>
                    <a:pt x="1" y="7992"/>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2">
    <p:bg>
      <p:bgPr>
        <a:solidFill>
          <a:schemeClr val="lt2"/>
        </a:solidFill>
        <a:effectLst/>
      </p:bgPr>
    </p:bg>
    <p:spTree>
      <p:nvGrpSpPr>
        <p:cNvPr id="1" name="Shape 1421"/>
        <p:cNvGrpSpPr/>
        <p:nvPr/>
      </p:nvGrpSpPr>
      <p:grpSpPr>
        <a:xfrm>
          <a:off x="0" y="0"/>
          <a:ext cx="0" cy="0"/>
          <a:chOff x="0" y="0"/>
          <a:chExt cx="0" cy="0"/>
        </a:xfrm>
      </p:grpSpPr>
      <p:sp>
        <p:nvSpPr>
          <p:cNvPr id="1422" name="Google Shape;1422;p20"/>
          <p:cNvSpPr txBox="1">
            <a:spLocks noGrp="1"/>
          </p:cNvSpPr>
          <p:nvPr>
            <p:ph type="ctrTitle"/>
          </p:nvPr>
        </p:nvSpPr>
        <p:spPr>
          <a:xfrm>
            <a:off x="2685375" y="738992"/>
            <a:ext cx="3773100" cy="1077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23" name="Google Shape;1423;p20"/>
          <p:cNvSpPr txBox="1">
            <a:spLocks noGrp="1"/>
          </p:cNvSpPr>
          <p:nvPr>
            <p:ph type="subTitle" idx="1"/>
          </p:nvPr>
        </p:nvSpPr>
        <p:spPr>
          <a:xfrm>
            <a:off x="2685375" y="1796577"/>
            <a:ext cx="3773100" cy="104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5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424" name="Google Shape;1424;p20"/>
          <p:cNvGrpSpPr/>
          <p:nvPr/>
        </p:nvGrpSpPr>
        <p:grpSpPr>
          <a:xfrm rot="5135422">
            <a:off x="5849653" y="-340995"/>
            <a:ext cx="1386009" cy="1214382"/>
            <a:chOff x="2539225" y="242950"/>
            <a:chExt cx="1189350" cy="1042075"/>
          </a:xfrm>
        </p:grpSpPr>
        <p:sp>
          <p:nvSpPr>
            <p:cNvPr id="1425" name="Google Shape;1425;p20"/>
            <p:cNvSpPr/>
            <p:nvPr/>
          </p:nvSpPr>
          <p:spPr>
            <a:xfrm>
              <a:off x="2934875" y="242950"/>
              <a:ext cx="486950" cy="327025"/>
            </a:xfrm>
            <a:custGeom>
              <a:avLst/>
              <a:gdLst/>
              <a:ahLst/>
              <a:cxnLst/>
              <a:rect l="l" t="t" r="r" b="b"/>
              <a:pathLst>
                <a:path w="19478" h="13081" extrusionOk="0">
                  <a:moveTo>
                    <a:pt x="8688" y="0"/>
                  </a:moveTo>
                  <a:cubicBezTo>
                    <a:pt x="4246" y="0"/>
                    <a:pt x="1" y="2639"/>
                    <a:pt x="1" y="2639"/>
                  </a:cubicBezTo>
                  <a:cubicBezTo>
                    <a:pt x="1" y="2639"/>
                    <a:pt x="2015" y="10316"/>
                    <a:pt x="7363" y="12456"/>
                  </a:cubicBezTo>
                  <a:cubicBezTo>
                    <a:pt x="8472" y="12903"/>
                    <a:pt x="9637" y="13080"/>
                    <a:pt x="10790" y="13080"/>
                  </a:cubicBezTo>
                  <a:cubicBezTo>
                    <a:pt x="15232" y="13080"/>
                    <a:pt x="19477" y="10442"/>
                    <a:pt x="19477" y="10442"/>
                  </a:cubicBezTo>
                  <a:cubicBezTo>
                    <a:pt x="19477" y="10442"/>
                    <a:pt x="17495" y="2765"/>
                    <a:pt x="12114" y="625"/>
                  </a:cubicBezTo>
                  <a:cubicBezTo>
                    <a:pt x="11006" y="178"/>
                    <a:pt x="9841" y="0"/>
                    <a:pt x="8688" y="0"/>
                  </a:cubicBezTo>
                  <a:close/>
                </a:path>
              </a:pathLst>
            </a:custGeom>
            <a:solidFill>
              <a:schemeClr val="accent5"/>
            </a:solidFill>
            <a:ln w="10225" cap="flat" cmpd="sng">
              <a:solidFill>
                <a:srgbClr val="000000"/>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0"/>
            <p:cNvSpPr/>
            <p:nvPr/>
          </p:nvSpPr>
          <p:spPr>
            <a:xfrm>
              <a:off x="2958475" y="318350"/>
              <a:ext cx="440525" cy="176225"/>
            </a:xfrm>
            <a:custGeom>
              <a:avLst/>
              <a:gdLst/>
              <a:ahLst/>
              <a:cxnLst/>
              <a:rect l="l" t="t" r="r" b="b"/>
              <a:pathLst>
                <a:path w="17621" h="7049" extrusionOk="0">
                  <a:moveTo>
                    <a:pt x="1" y="0"/>
                  </a:moveTo>
                  <a:lnTo>
                    <a:pt x="17621" y="704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0"/>
            <p:cNvSpPr/>
            <p:nvPr/>
          </p:nvSpPr>
          <p:spPr>
            <a:xfrm>
              <a:off x="2958475" y="318350"/>
              <a:ext cx="440525" cy="176225"/>
            </a:xfrm>
            <a:custGeom>
              <a:avLst/>
              <a:gdLst/>
              <a:ahLst/>
              <a:cxnLst/>
              <a:rect l="l" t="t" r="r" b="b"/>
              <a:pathLst>
                <a:path w="17621" h="7049" fill="none" extrusionOk="0">
                  <a:moveTo>
                    <a:pt x="1" y="0"/>
                  </a:moveTo>
                  <a:lnTo>
                    <a:pt x="17621" y="7048"/>
                  </a:lnTo>
                </a:path>
              </a:pathLst>
            </a:custGeom>
            <a:noFill/>
            <a:ln w="10225" cap="flat" cmpd="sng">
              <a:solidFill>
                <a:srgbClr val="000000"/>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0"/>
            <p:cNvSpPr/>
            <p:nvPr/>
          </p:nvSpPr>
          <p:spPr>
            <a:xfrm>
              <a:off x="3321900" y="500050"/>
              <a:ext cx="406675" cy="482200"/>
            </a:xfrm>
            <a:custGeom>
              <a:avLst/>
              <a:gdLst/>
              <a:ahLst/>
              <a:cxnLst/>
              <a:rect l="l" t="t" r="r" b="b"/>
              <a:pathLst>
                <a:path w="16267" h="19288" extrusionOk="0">
                  <a:moveTo>
                    <a:pt x="4028" y="1"/>
                  </a:moveTo>
                  <a:cubicBezTo>
                    <a:pt x="4028" y="1"/>
                    <a:pt x="0" y="6828"/>
                    <a:pt x="2266" y="12146"/>
                  </a:cubicBezTo>
                  <a:cubicBezTo>
                    <a:pt x="4562" y="17463"/>
                    <a:pt x="12271" y="19288"/>
                    <a:pt x="12271" y="19288"/>
                  </a:cubicBezTo>
                  <a:cubicBezTo>
                    <a:pt x="12271" y="19288"/>
                    <a:pt x="16267" y="12460"/>
                    <a:pt x="14002" y="7143"/>
                  </a:cubicBezTo>
                  <a:cubicBezTo>
                    <a:pt x="11736" y="1825"/>
                    <a:pt x="4028" y="1"/>
                    <a:pt x="402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0"/>
            <p:cNvSpPr/>
            <p:nvPr/>
          </p:nvSpPr>
          <p:spPr>
            <a:xfrm>
              <a:off x="3432025" y="522850"/>
              <a:ext cx="186450" cy="436600"/>
            </a:xfrm>
            <a:custGeom>
              <a:avLst/>
              <a:gdLst/>
              <a:ahLst/>
              <a:cxnLst/>
              <a:rect l="l" t="t" r="r" b="b"/>
              <a:pathLst>
                <a:path w="7458" h="17464" extrusionOk="0">
                  <a:moveTo>
                    <a:pt x="0" y="1"/>
                  </a:moveTo>
                  <a:lnTo>
                    <a:pt x="7457" y="17463"/>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0"/>
            <p:cNvSpPr/>
            <p:nvPr/>
          </p:nvSpPr>
          <p:spPr>
            <a:xfrm>
              <a:off x="3432025" y="522850"/>
              <a:ext cx="186450" cy="436600"/>
            </a:xfrm>
            <a:custGeom>
              <a:avLst/>
              <a:gdLst/>
              <a:ahLst/>
              <a:cxnLst/>
              <a:rect l="l" t="t" r="r" b="b"/>
              <a:pathLst>
                <a:path w="7458" h="17464" fill="none" extrusionOk="0">
                  <a:moveTo>
                    <a:pt x="0" y="1"/>
                  </a:moveTo>
                  <a:lnTo>
                    <a:pt x="7457" y="17463"/>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0"/>
            <p:cNvSpPr/>
            <p:nvPr/>
          </p:nvSpPr>
          <p:spPr>
            <a:xfrm>
              <a:off x="2634400" y="511975"/>
              <a:ext cx="486925" cy="327000"/>
            </a:xfrm>
            <a:custGeom>
              <a:avLst/>
              <a:gdLst/>
              <a:ahLst/>
              <a:cxnLst/>
              <a:rect l="l" t="t" r="r" b="b"/>
              <a:pathLst>
                <a:path w="19477" h="13080" extrusionOk="0">
                  <a:moveTo>
                    <a:pt x="8688" y="0"/>
                  </a:moveTo>
                  <a:cubicBezTo>
                    <a:pt x="4246" y="0"/>
                    <a:pt x="1" y="2638"/>
                    <a:pt x="1" y="2638"/>
                  </a:cubicBezTo>
                  <a:cubicBezTo>
                    <a:pt x="1" y="2638"/>
                    <a:pt x="1983" y="10316"/>
                    <a:pt x="7363" y="12455"/>
                  </a:cubicBezTo>
                  <a:cubicBezTo>
                    <a:pt x="8471" y="12902"/>
                    <a:pt x="9637" y="13080"/>
                    <a:pt x="10789" y="13080"/>
                  </a:cubicBezTo>
                  <a:cubicBezTo>
                    <a:pt x="15232" y="13080"/>
                    <a:pt x="19477" y="10441"/>
                    <a:pt x="19477" y="10441"/>
                  </a:cubicBezTo>
                  <a:cubicBezTo>
                    <a:pt x="19477" y="10441"/>
                    <a:pt x="17495" y="2764"/>
                    <a:pt x="12114" y="625"/>
                  </a:cubicBezTo>
                  <a:cubicBezTo>
                    <a:pt x="11006" y="178"/>
                    <a:pt x="9840" y="0"/>
                    <a:pt x="868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0"/>
            <p:cNvSpPr/>
            <p:nvPr/>
          </p:nvSpPr>
          <p:spPr>
            <a:xfrm>
              <a:off x="2658000" y="587375"/>
              <a:ext cx="439725" cy="176200"/>
            </a:xfrm>
            <a:custGeom>
              <a:avLst/>
              <a:gdLst/>
              <a:ahLst/>
              <a:cxnLst/>
              <a:rect l="l" t="t" r="r" b="b"/>
              <a:pathLst>
                <a:path w="17589" h="7048" extrusionOk="0">
                  <a:moveTo>
                    <a:pt x="1" y="0"/>
                  </a:moveTo>
                  <a:lnTo>
                    <a:pt x="17589" y="704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0"/>
            <p:cNvSpPr/>
            <p:nvPr/>
          </p:nvSpPr>
          <p:spPr>
            <a:xfrm>
              <a:off x="2658000" y="587375"/>
              <a:ext cx="439725" cy="176200"/>
            </a:xfrm>
            <a:custGeom>
              <a:avLst/>
              <a:gdLst/>
              <a:ahLst/>
              <a:cxnLst/>
              <a:rect l="l" t="t" r="r" b="b"/>
              <a:pathLst>
                <a:path w="17589" h="7048" fill="none" extrusionOk="0">
                  <a:moveTo>
                    <a:pt x="1" y="0"/>
                  </a:moveTo>
                  <a:lnTo>
                    <a:pt x="17589" y="704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0"/>
            <p:cNvSpPr/>
            <p:nvPr/>
          </p:nvSpPr>
          <p:spPr>
            <a:xfrm>
              <a:off x="3020625" y="769075"/>
              <a:ext cx="407475" cy="482200"/>
            </a:xfrm>
            <a:custGeom>
              <a:avLst/>
              <a:gdLst/>
              <a:ahLst/>
              <a:cxnLst/>
              <a:rect l="l" t="t" r="r" b="b"/>
              <a:pathLst>
                <a:path w="16299" h="19288" extrusionOk="0">
                  <a:moveTo>
                    <a:pt x="4028" y="0"/>
                  </a:moveTo>
                  <a:cubicBezTo>
                    <a:pt x="4028" y="0"/>
                    <a:pt x="0" y="6828"/>
                    <a:pt x="2297" y="12145"/>
                  </a:cubicBezTo>
                  <a:cubicBezTo>
                    <a:pt x="4563" y="17463"/>
                    <a:pt x="12271" y="19288"/>
                    <a:pt x="12271" y="19288"/>
                  </a:cubicBezTo>
                  <a:cubicBezTo>
                    <a:pt x="12271" y="19288"/>
                    <a:pt x="16299" y="12460"/>
                    <a:pt x="14033" y="7142"/>
                  </a:cubicBezTo>
                  <a:cubicBezTo>
                    <a:pt x="11736" y="1794"/>
                    <a:pt x="4028" y="0"/>
                    <a:pt x="402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0"/>
            <p:cNvSpPr/>
            <p:nvPr/>
          </p:nvSpPr>
          <p:spPr>
            <a:xfrm>
              <a:off x="3131525" y="791875"/>
              <a:ext cx="186450" cy="436600"/>
            </a:xfrm>
            <a:custGeom>
              <a:avLst/>
              <a:gdLst/>
              <a:ahLst/>
              <a:cxnLst/>
              <a:rect l="l" t="t" r="r" b="b"/>
              <a:pathLst>
                <a:path w="7458" h="17464" extrusionOk="0">
                  <a:moveTo>
                    <a:pt x="1" y="1"/>
                  </a:moveTo>
                  <a:lnTo>
                    <a:pt x="7458" y="17463"/>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0"/>
            <p:cNvSpPr/>
            <p:nvPr/>
          </p:nvSpPr>
          <p:spPr>
            <a:xfrm>
              <a:off x="3131525" y="791875"/>
              <a:ext cx="186450" cy="436600"/>
            </a:xfrm>
            <a:custGeom>
              <a:avLst/>
              <a:gdLst/>
              <a:ahLst/>
              <a:cxnLst/>
              <a:rect l="l" t="t" r="r" b="b"/>
              <a:pathLst>
                <a:path w="7458" h="17464" fill="none" extrusionOk="0">
                  <a:moveTo>
                    <a:pt x="1" y="1"/>
                  </a:moveTo>
                  <a:lnTo>
                    <a:pt x="7458" y="17463"/>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0"/>
            <p:cNvSpPr/>
            <p:nvPr/>
          </p:nvSpPr>
          <p:spPr>
            <a:xfrm>
              <a:off x="2539225" y="918150"/>
              <a:ext cx="427925" cy="366875"/>
            </a:xfrm>
            <a:custGeom>
              <a:avLst/>
              <a:gdLst/>
              <a:ahLst/>
              <a:cxnLst/>
              <a:rect l="l" t="t" r="r" b="b"/>
              <a:pathLst>
                <a:path w="17117" h="14675" extrusionOk="0">
                  <a:moveTo>
                    <a:pt x="12648" y="0"/>
                  </a:moveTo>
                  <a:cubicBezTo>
                    <a:pt x="10058" y="0"/>
                    <a:pt x="6668" y="480"/>
                    <a:pt x="4311" y="2595"/>
                  </a:cubicBezTo>
                  <a:cubicBezTo>
                    <a:pt x="1" y="6434"/>
                    <a:pt x="756" y="14331"/>
                    <a:pt x="756" y="14331"/>
                  </a:cubicBezTo>
                  <a:cubicBezTo>
                    <a:pt x="756" y="14331"/>
                    <a:pt x="2380" y="14675"/>
                    <a:pt x="4555" y="14675"/>
                  </a:cubicBezTo>
                  <a:cubicBezTo>
                    <a:pt x="7128" y="14675"/>
                    <a:pt x="10471" y="14194"/>
                    <a:pt x="12806" y="12097"/>
                  </a:cubicBezTo>
                  <a:cubicBezTo>
                    <a:pt x="17117" y="8227"/>
                    <a:pt x="16393" y="330"/>
                    <a:pt x="16393" y="330"/>
                  </a:cubicBezTo>
                  <a:cubicBezTo>
                    <a:pt x="16393" y="330"/>
                    <a:pt x="14796" y="0"/>
                    <a:pt x="1264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0"/>
            <p:cNvSpPr/>
            <p:nvPr/>
          </p:nvSpPr>
          <p:spPr>
            <a:xfrm>
              <a:off x="2576200" y="943700"/>
              <a:ext cx="354000" cy="316225"/>
            </a:xfrm>
            <a:custGeom>
              <a:avLst/>
              <a:gdLst/>
              <a:ahLst/>
              <a:cxnLst/>
              <a:rect l="l" t="t" r="r" b="b"/>
              <a:pathLst>
                <a:path w="14160" h="12649" extrusionOk="0">
                  <a:moveTo>
                    <a:pt x="0" y="12649"/>
                  </a:moveTo>
                  <a:lnTo>
                    <a:pt x="1415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0"/>
            <p:cNvSpPr/>
            <p:nvPr/>
          </p:nvSpPr>
          <p:spPr>
            <a:xfrm>
              <a:off x="2576200" y="943700"/>
              <a:ext cx="354000" cy="316225"/>
            </a:xfrm>
            <a:custGeom>
              <a:avLst/>
              <a:gdLst/>
              <a:ahLst/>
              <a:cxnLst/>
              <a:rect l="l" t="t" r="r" b="b"/>
              <a:pathLst>
                <a:path w="14160" h="12649" fill="none" extrusionOk="0">
                  <a:moveTo>
                    <a:pt x="0" y="12649"/>
                  </a:moveTo>
                  <a:lnTo>
                    <a:pt x="1415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0"/>
            <p:cNvSpPr/>
            <p:nvPr/>
          </p:nvSpPr>
          <p:spPr>
            <a:xfrm>
              <a:off x="2948250" y="262500"/>
              <a:ext cx="743375" cy="663900"/>
            </a:xfrm>
            <a:custGeom>
              <a:avLst/>
              <a:gdLst/>
              <a:ahLst/>
              <a:cxnLst/>
              <a:rect l="l" t="t" r="r" b="b"/>
              <a:pathLst>
                <a:path w="29735" h="26556" extrusionOk="0">
                  <a:moveTo>
                    <a:pt x="1" y="26556"/>
                  </a:moveTo>
                  <a:lnTo>
                    <a:pt x="29734"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0"/>
            <p:cNvSpPr/>
            <p:nvPr/>
          </p:nvSpPr>
          <p:spPr>
            <a:xfrm>
              <a:off x="2948250" y="262500"/>
              <a:ext cx="743375" cy="663900"/>
            </a:xfrm>
            <a:custGeom>
              <a:avLst/>
              <a:gdLst/>
              <a:ahLst/>
              <a:cxnLst/>
              <a:rect l="l" t="t" r="r" b="b"/>
              <a:pathLst>
                <a:path w="29735" h="26556" fill="none" extrusionOk="0">
                  <a:moveTo>
                    <a:pt x="1" y="26556"/>
                  </a:moveTo>
                  <a:lnTo>
                    <a:pt x="29734"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20"/>
          <p:cNvGrpSpPr/>
          <p:nvPr/>
        </p:nvGrpSpPr>
        <p:grpSpPr>
          <a:xfrm>
            <a:off x="8084250" y="823669"/>
            <a:ext cx="674758" cy="978569"/>
            <a:chOff x="8084825" y="1425381"/>
            <a:chExt cx="674758" cy="978569"/>
          </a:xfrm>
        </p:grpSpPr>
        <p:grpSp>
          <p:nvGrpSpPr>
            <p:cNvPr id="1443" name="Google Shape;1443;p20"/>
            <p:cNvGrpSpPr/>
            <p:nvPr/>
          </p:nvGrpSpPr>
          <p:grpSpPr>
            <a:xfrm>
              <a:off x="8084825" y="2004050"/>
              <a:ext cx="386250" cy="399900"/>
              <a:chOff x="3914975" y="1969675"/>
              <a:chExt cx="386250" cy="399900"/>
            </a:xfrm>
          </p:grpSpPr>
          <p:sp>
            <p:nvSpPr>
              <p:cNvPr id="1444" name="Google Shape;1444;p20"/>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0"/>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0"/>
            <p:cNvGrpSpPr/>
            <p:nvPr/>
          </p:nvGrpSpPr>
          <p:grpSpPr>
            <a:xfrm rot="4019605">
              <a:off x="8374727" y="1472962"/>
              <a:ext cx="328400" cy="340006"/>
              <a:chOff x="3914975" y="1969675"/>
              <a:chExt cx="386250" cy="399900"/>
            </a:xfrm>
          </p:grpSpPr>
          <p:sp>
            <p:nvSpPr>
              <p:cNvPr id="1447" name="Google Shape;1447;p20"/>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0"/>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49" name="Google Shape;1449;p20"/>
          <p:cNvGrpSpPr/>
          <p:nvPr/>
        </p:nvGrpSpPr>
        <p:grpSpPr>
          <a:xfrm>
            <a:off x="1030980" y="539497"/>
            <a:ext cx="822195" cy="492178"/>
            <a:chOff x="5295080" y="4011522"/>
            <a:chExt cx="822195" cy="492178"/>
          </a:xfrm>
        </p:grpSpPr>
        <p:grpSp>
          <p:nvGrpSpPr>
            <p:cNvPr id="1450" name="Google Shape;1450;p20"/>
            <p:cNvGrpSpPr/>
            <p:nvPr/>
          </p:nvGrpSpPr>
          <p:grpSpPr>
            <a:xfrm>
              <a:off x="5675975" y="4155325"/>
              <a:ext cx="441300" cy="348375"/>
              <a:chOff x="3058375" y="3259250"/>
              <a:chExt cx="441300" cy="348375"/>
            </a:xfrm>
          </p:grpSpPr>
          <p:sp>
            <p:nvSpPr>
              <p:cNvPr id="1451" name="Google Shape;1451;p20"/>
              <p:cNvSpPr/>
              <p:nvPr/>
            </p:nvSpPr>
            <p:spPr>
              <a:xfrm>
                <a:off x="3116600" y="3334175"/>
                <a:ext cx="383075" cy="273450"/>
              </a:xfrm>
              <a:custGeom>
                <a:avLst/>
                <a:gdLst/>
                <a:ahLst/>
                <a:cxnLst/>
                <a:rect l="l" t="t" r="r" b="b"/>
                <a:pathLst>
                  <a:path w="15323" h="10938" extrusionOk="0">
                    <a:moveTo>
                      <a:pt x="13467" y="0"/>
                    </a:moveTo>
                    <a:lnTo>
                      <a:pt x="10" y="8709"/>
                    </a:lnTo>
                    <a:lnTo>
                      <a:pt x="10" y="8709"/>
                    </a:lnTo>
                    <a:cubicBezTo>
                      <a:pt x="7" y="8701"/>
                      <a:pt x="3" y="8693"/>
                      <a:pt x="0" y="8684"/>
                    </a:cubicBezTo>
                    <a:lnTo>
                      <a:pt x="0" y="8716"/>
                    </a:lnTo>
                    <a:lnTo>
                      <a:pt x="10" y="8709"/>
                    </a:lnTo>
                    <a:lnTo>
                      <a:pt x="10" y="8709"/>
                    </a:lnTo>
                    <a:cubicBezTo>
                      <a:pt x="70" y="8855"/>
                      <a:pt x="131" y="8974"/>
                      <a:pt x="220" y="9093"/>
                    </a:cubicBezTo>
                    <a:cubicBezTo>
                      <a:pt x="1009" y="10324"/>
                      <a:pt x="2479" y="10938"/>
                      <a:pt x="4221" y="10938"/>
                    </a:cubicBezTo>
                    <a:cubicBezTo>
                      <a:pt x="5952" y="10938"/>
                      <a:pt x="7951" y="10332"/>
                      <a:pt x="9817" y="9125"/>
                    </a:cubicBezTo>
                    <a:cubicBezTo>
                      <a:pt x="13561" y="6733"/>
                      <a:pt x="15323" y="2800"/>
                      <a:pt x="13750" y="378"/>
                    </a:cubicBezTo>
                    <a:cubicBezTo>
                      <a:pt x="13655" y="252"/>
                      <a:pt x="13561" y="126"/>
                      <a:pt x="13467"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0"/>
              <p:cNvSpPr/>
              <p:nvPr/>
            </p:nvSpPr>
            <p:spPr>
              <a:xfrm>
                <a:off x="3058375" y="3259250"/>
                <a:ext cx="383100" cy="273950"/>
              </a:xfrm>
              <a:custGeom>
                <a:avLst/>
                <a:gdLst/>
                <a:ahLst/>
                <a:cxnLst/>
                <a:rect l="l" t="t" r="r" b="b"/>
                <a:pathLst>
                  <a:path w="15324" h="10958" extrusionOk="0">
                    <a:moveTo>
                      <a:pt x="11070" y="0"/>
                    </a:moveTo>
                    <a:cubicBezTo>
                      <a:pt x="9335" y="0"/>
                      <a:pt x="7335" y="598"/>
                      <a:pt x="5475" y="1802"/>
                    </a:cubicBezTo>
                    <a:cubicBezTo>
                      <a:pt x="1763" y="4224"/>
                      <a:pt x="1" y="8157"/>
                      <a:pt x="1574" y="10580"/>
                    </a:cubicBezTo>
                    <a:cubicBezTo>
                      <a:pt x="1637" y="10706"/>
                      <a:pt x="1731" y="10832"/>
                      <a:pt x="1826" y="10958"/>
                    </a:cubicBezTo>
                    <a:lnTo>
                      <a:pt x="15324" y="2242"/>
                    </a:lnTo>
                    <a:cubicBezTo>
                      <a:pt x="15261" y="2116"/>
                      <a:pt x="15198" y="1959"/>
                      <a:pt x="15103" y="1833"/>
                    </a:cubicBezTo>
                    <a:cubicBezTo>
                      <a:pt x="14312" y="614"/>
                      <a:pt x="12827" y="0"/>
                      <a:pt x="11070"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 name="Google Shape;1453;p20"/>
            <p:cNvGrpSpPr/>
            <p:nvPr/>
          </p:nvGrpSpPr>
          <p:grpSpPr>
            <a:xfrm rot="1118244">
              <a:off x="5340796" y="4055079"/>
              <a:ext cx="328383" cy="339988"/>
              <a:chOff x="3914975" y="1969675"/>
              <a:chExt cx="386250" cy="399900"/>
            </a:xfrm>
          </p:grpSpPr>
          <p:sp>
            <p:nvSpPr>
              <p:cNvPr id="1454" name="Google Shape;1454;p20"/>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0"/>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56" name="Google Shape;1456;p20"/>
          <p:cNvGrpSpPr/>
          <p:nvPr/>
        </p:nvGrpSpPr>
        <p:grpSpPr>
          <a:xfrm rot="5400000">
            <a:off x="-506510" y="1276050"/>
            <a:ext cx="1386068" cy="1214434"/>
            <a:chOff x="2539225" y="242950"/>
            <a:chExt cx="1189350" cy="1042075"/>
          </a:xfrm>
        </p:grpSpPr>
        <p:sp>
          <p:nvSpPr>
            <p:cNvPr id="1457" name="Google Shape;1457;p20"/>
            <p:cNvSpPr/>
            <p:nvPr/>
          </p:nvSpPr>
          <p:spPr>
            <a:xfrm>
              <a:off x="2934875" y="242950"/>
              <a:ext cx="486950" cy="327025"/>
            </a:xfrm>
            <a:custGeom>
              <a:avLst/>
              <a:gdLst/>
              <a:ahLst/>
              <a:cxnLst/>
              <a:rect l="l" t="t" r="r" b="b"/>
              <a:pathLst>
                <a:path w="19478" h="13081" extrusionOk="0">
                  <a:moveTo>
                    <a:pt x="8688" y="0"/>
                  </a:moveTo>
                  <a:cubicBezTo>
                    <a:pt x="4246" y="0"/>
                    <a:pt x="1" y="2639"/>
                    <a:pt x="1" y="2639"/>
                  </a:cubicBezTo>
                  <a:cubicBezTo>
                    <a:pt x="1" y="2639"/>
                    <a:pt x="2015" y="10316"/>
                    <a:pt x="7363" y="12456"/>
                  </a:cubicBezTo>
                  <a:cubicBezTo>
                    <a:pt x="8472" y="12903"/>
                    <a:pt x="9637" y="13080"/>
                    <a:pt x="10790" y="13080"/>
                  </a:cubicBezTo>
                  <a:cubicBezTo>
                    <a:pt x="15232" y="13080"/>
                    <a:pt x="19477" y="10442"/>
                    <a:pt x="19477" y="10442"/>
                  </a:cubicBezTo>
                  <a:cubicBezTo>
                    <a:pt x="19477" y="10442"/>
                    <a:pt x="17495" y="2765"/>
                    <a:pt x="12114" y="625"/>
                  </a:cubicBezTo>
                  <a:cubicBezTo>
                    <a:pt x="11006" y="178"/>
                    <a:pt x="9841" y="0"/>
                    <a:pt x="8688" y="0"/>
                  </a:cubicBezTo>
                  <a:close/>
                </a:path>
              </a:pathLst>
            </a:custGeom>
            <a:solidFill>
              <a:schemeClr val="accent5"/>
            </a:solidFill>
            <a:ln w="10225" cap="flat" cmpd="sng">
              <a:solidFill>
                <a:srgbClr val="000000"/>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0"/>
            <p:cNvSpPr/>
            <p:nvPr/>
          </p:nvSpPr>
          <p:spPr>
            <a:xfrm>
              <a:off x="2958475" y="318350"/>
              <a:ext cx="440525" cy="176225"/>
            </a:xfrm>
            <a:custGeom>
              <a:avLst/>
              <a:gdLst/>
              <a:ahLst/>
              <a:cxnLst/>
              <a:rect l="l" t="t" r="r" b="b"/>
              <a:pathLst>
                <a:path w="17621" h="7049" extrusionOk="0">
                  <a:moveTo>
                    <a:pt x="1" y="0"/>
                  </a:moveTo>
                  <a:lnTo>
                    <a:pt x="17621" y="704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0"/>
            <p:cNvSpPr/>
            <p:nvPr/>
          </p:nvSpPr>
          <p:spPr>
            <a:xfrm>
              <a:off x="2958475" y="318350"/>
              <a:ext cx="440525" cy="176225"/>
            </a:xfrm>
            <a:custGeom>
              <a:avLst/>
              <a:gdLst/>
              <a:ahLst/>
              <a:cxnLst/>
              <a:rect l="l" t="t" r="r" b="b"/>
              <a:pathLst>
                <a:path w="17621" h="7049" fill="none" extrusionOk="0">
                  <a:moveTo>
                    <a:pt x="1" y="0"/>
                  </a:moveTo>
                  <a:lnTo>
                    <a:pt x="17621" y="7048"/>
                  </a:lnTo>
                </a:path>
              </a:pathLst>
            </a:custGeom>
            <a:noFill/>
            <a:ln w="10225" cap="flat" cmpd="sng">
              <a:solidFill>
                <a:srgbClr val="000000"/>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0"/>
            <p:cNvSpPr/>
            <p:nvPr/>
          </p:nvSpPr>
          <p:spPr>
            <a:xfrm>
              <a:off x="3321900" y="500050"/>
              <a:ext cx="406675" cy="482200"/>
            </a:xfrm>
            <a:custGeom>
              <a:avLst/>
              <a:gdLst/>
              <a:ahLst/>
              <a:cxnLst/>
              <a:rect l="l" t="t" r="r" b="b"/>
              <a:pathLst>
                <a:path w="16267" h="19288" extrusionOk="0">
                  <a:moveTo>
                    <a:pt x="4028" y="1"/>
                  </a:moveTo>
                  <a:cubicBezTo>
                    <a:pt x="4028" y="1"/>
                    <a:pt x="0" y="6828"/>
                    <a:pt x="2266" y="12146"/>
                  </a:cubicBezTo>
                  <a:cubicBezTo>
                    <a:pt x="4562" y="17463"/>
                    <a:pt x="12271" y="19288"/>
                    <a:pt x="12271" y="19288"/>
                  </a:cubicBezTo>
                  <a:cubicBezTo>
                    <a:pt x="12271" y="19288"/>
                    <a:pt x="16267" y="12460"/>
                    <a:pt x="14002" y="7143"/>
                  </a:cubicBezTo>
                  <a:cubicBezTo>
                    <a:pt x="11736" y="1825"/>
                    <a:pt x="4028" y="1"/>
                    <a:pt x="402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0"/>
            <p:cNvSpPr/>
            <p:nvPr/>
          </p:nvSpPr>
          <p:spPr>
            <a:xfrm>
              <a:off x="3432025" y="522850"/>
              <a:ext cx="186450" cy="436600"/>
            </a:xfrm>
            <a:custGeom>
              <a:avLst/>
              <a:gdLst/>
              <a:ahLst/>
              <a:cxnLst/>
              <a:rect l="l" t="t" r="r" b="b"/>
              <a:pathLst>
                <a:path w="7458" h="17464" extrusionOk="0">
                  <a:moveTo>
                    <a:pt x="0" y="1"/>
                  </a:moveTo>
                  <a:lnTo>
                    <a:pt x="7457" y="17463"/>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0"/>
            <p:cNvSpPr/>
            <p:nvPr/>
          </p:nvSpPr>
          <p:spPr>
            <a:xfrm>
              <a:off x="3432025" y="522850"/>
              <a:ext cx="186450" cy="436600"/>
            </a:xfrm>
            <a:custGeom>
              <a:avLst/>
              <a:gdLst/>
              <a:ahLst/>
              <a:cxnLst/>
              <a:rect l="l" t="t" r="r" b="b"/>
              <a:pathLst>
                <a:path w="7458" h="17464" fill="none" extrusionOk="0">
                  <a:moveTo>
                    <a:pt x="0" y="1"/>
                  </a:moveTo>
                  <a:lnTo>
                    <a:pt x="7457" y="17463"/>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0"/>
            <p:cNvSpPr/>
            <p:nvPr/>
          </p:nvSpPr>
          <p:spPr>
            <a:xfrm>
              <a:off x="2634400" y="511975"/>
              <a:ext cx="486925" cy="327000"/>
            </a:xfrm>
            <a:custGeom>
              <a:avLst/>
              <a:gdLst/>
              <a:ahLst/>
              <a:cxnLst/>
              <a:rect l="l" t="t" r="r" b="b"/>
              <a:pathLst>
                <a:path w="19477" h="13080" extrusionOk="0">
                  <a:moveTo>
                    <a:pt x="8688" y="0"/>
                  </a:moveTo>
                  <a:cubicBezTo>
                    <a:pt x="4246" y="0"/>
                    <a:pt x="1" y="2638"/>
                    <a:pt x="1" y="2638"/>
                  </a:cubicBezTo>
                  <a:cubicBezTo>
                    <a:pt x="1" y="2638"/>
                    <a:pt x="1983" y="10316"/>
                    <a:pt x="7363" y="12455"/>
                  </a:cubicBezTo>
                  <a:cubicBezTo>
                    <a:pt x="8471" y="12902"/>
                    <a:pt x="9637" y="13080"/>
                    <a:pt x="10789" y="13080"/>
                  </a:cubicBezTo>
                  <a:cubicBezTo>
                    <a:pt x="15232" y="13080"/>
                    <a:pt x="19477" y="10441"/>
                    <a:pt x="19477" y="10441"/>
                  </a:cubicBezTo>
                  <a:cubicBezTo>
                    <a:pt x="19477" y="10441"/>
                    <a:pt x="17495" y="2764"/>
                    <a:pt x="12114" y="625"/>
                  </a:cubicBezTo>
                  <a:cubicBezTo>
                    <a:pt x="11006" y="178"/>
                    <a:pt x="9840" y="0"/>
                    <a:pt x="868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0"/>
            <p:cNvSpPr/>
            <p:nvPr/>
          </p:nvSpPr>
          <p:spPr>
            <a:xfrm>
              <a:off x="2658000" y="587375"/>
              <a:ext cx="439725" cy="176200"/>
            </a:xfrm>
            <a:custGeom>
              <a:avLst/>
              <a:gdLst/>
              <a:ahLst/>
              <a:cxnLst/>
              <a:rect l="l" t="t" r="r" b="b"/>
              <a:pathLst>
                <a:path w="17589" h="7048" extrusionOk="0">
                  <a:moveTo>
                    <a:pt x="1" y="0"/>
                  </a:moveTo>
                  <a:lnTo>
                    <a:pt x="17589" y="704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0"/>
            <p:cNvSpPr/>
            <p:nvPr/>
          </p:nvSpPr>
          <p:spPr>
            <a:xfrm>
              <a:off x="2658000" y="587375"/>
              <a:ext cx="439725" cy="176200"/>
            </a:xfrm>
            <a:custGeom>
              <a:avLst/>
              <a:gdLst/>
              <a:ahLst/>
              <a:cxnLst/>
              <a:rect l="l" t="t" r="r" b="b"/>
              <a:pathLst>
                <a:path w="17589" h="7048" fill="none" extrusionOk="0">
                  <a:moveTo>
                    <a:pt x="1" y="0"/>
                  </a:moveTo>
                  <a:lnTo>
                    <a:pt x="17589" y="704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0"/>
            <p:cNvSpPr/>
            <p:nvPr/>
          </p:nvSpPr>
          <p:spPr>
            <a:xfrm>
              <a:off x="3020625" y="769075"/>
              <a:ext cx="407475" cy="482200"/>
            </a:xfrm>
            <a:custGeom>
              <a:avLst/>
              <a:gdLst/>
              <a:ahLst/>
              <a:cxnLst/>
              <a:rect l="l" t="t" r="r" b="b"/>
              <a:pathLst>
                <a:path w="16299" h="19288" extrusionOk="0">
                  <a:moveTo>
                    <a:pt x="4028" y="0"/>
                  </a:moveTo>
                  <a:cubicBezTo>
                    <a:pt x="4028" y="0"/>
                    <a:pt x="0" y="6828"/>
                    <a:pt x="2297" y="12145"/>
                  </a:cubicBezTo>
                  <a:cubicBezTo>
                    <a:pt x="4563" y="17463"/>
                    <a:pt x="12271" y="19288"/>
                    <a:pt x="12271" y="19288"/>
                  </a:cubicBezTo>
                  <a:cubicBezTo>
                    <a:pt x="12271" y="19288"/>
                    <a:pt x="16299" y="12460"/>
                    <a:pt x="14033" y="7142"/>
                  </a:cubicBezTo>
                  <a:cubicBezTo>
                    <a:pt x="11736" y="1794"/>
                    <a:pt x="4028" y="0"/>
                    <a:pt x="402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0"/>
            <p:cNvSpPr/>
            <p:nvPr/>
          </p:nvSpPr>
          <p:spPr>
            <a:xfrm>
              <a:off x="3131525" y="791875"/>
              <a:ext cx="186450" cy="436600"/>
            </a:xfrm>
            <a:custGeom>
              <a:avLst/>
              <a:gdLst/>
              <a:ahLst/>
              <a:cxnLst/>
              <a:rect l="l" t="t" r="r" b="b"/>
              <a:pathLst>
                <a:path w="7458" h="17464" extrusionOk="0">
                  <a:moveTo>
                    <a:pt x="1" y="1"/>
                  </a:moveTo>
                  <a:lnTo>
                    <a:pt x="7458" y="17463"/>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0"/>
            <p:cNvSpPr/>
            <p:nvPr/>
          </p:nvSpPr>
          <p:spPr>
            <a:xfrm>
              <a:off x="3131525" y="791875"/>
              <a:ext cx="186450" cy="436600"/>
            </a:xfrm>
            <a:custGeom>
              <a:avLst/>
              <a:gdLst/>
              <a:ahLst/>
              <a:cxnLst/>
              <a:rect l="l" t="t" r="r" b="b"/>
              <a:pathLst>
                <a:path w="7458" h="17464" fill="none" extrusionOk="0">
                  <a:moveTo>
                    <a:pt x="1" y="1"/>
                  </a:moveTo>
                  <a:lnTo>
                    <a:pt x="7458" y="17463"/>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0"/>
            <p:cNvSpPr/>
            <p:nvPr/>
          </p:nvSpPr>
          <p:spPr>
            <a:xfrm>
              <a:off x="2539225" y="918150"/>
              <a:ext cx="427925" cy="366875"/>
            </a:xfrm>
            <a:custGeom>
              <a:avLst/>
              <a:gdLst/>
              <a:ahLst/>
              <a:cxnLst/>
              <a:rect l="l" t="t" r="r" b="b"/>
              <a:pathLst>
                <a:path w="17117" h="14675" extrusionOk="0">
                  <a:moveTo>
                    <a:pt x="12648" y="0"/>
                  </a:moveTo>
                  <a:cubicBezTo>
                    <a:pt x="10058" y="0"/>
                    <a:pt x="6668" y="480"/>
                    <a:pt x="4311" y="2595"/>
                  </a:cubicBezTo>
                  <a:cubicBezTo>
                    <a:pt x="1" y="6434"/>
                    <a:pt x="756" y="14331"/>
                    <a:pt x="756" y="14331"/>
                  </a:cubicBezTo>
                  <a:cubicBezTo>
                    <a:pt x="756" y="14331"/>
                    <a:pt x="2380" y="14675"/>
                    <a:pt x="4555" y="14675"/>
                  </a:cubicBezTo>
                  <a:cubicBezTo>
                    <a:pt x="7128" y="14675"/>
                    <a:pt x="10471" y="14194"/>
                    <a:pt x="12806" y="12097"/>
                  </a:cubicBezTo>
                  <a:cubicBezTo>
                    <a:pt x="17117" y="8227"/>
                    <a:pt x="16393" y="330"/>
                    <a:pt x="16393" y="330"/>
                  </a:cubicBezTo>
                  <a:cubicBezTo>
                    <a:pt x="16393" y="330"/>
                    <a:pt x="14796" y="0"/>
                    <a:pt x="1264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0"/>
            <p:cNvSpPr/>
            <p:nvPr/>
          </p:nvSpPr>
          <p:spPr>
            <a:xfrm>
              <a:off x="2576200" y="943700"/>
              <a:ext cx="354000" cy="316225"/>
            </a:xfrm>
            <a:custGeom>
              <a:avLst/>
              <a:gdLst/>
              <a:ahLst/>
              <a:cxnLst/>
              <a:rect l="l" t="t" r="r" b="b"/>
              <a:pathLst>
                <a:path w="14160" h="12649" extrusionOk="0">
                  <a:moveTo>
                    <a:pt x="0" y="12649"/>
                  </a:moveTo>
                  <a:lnTo>
                    <a:pt x="1415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0"/>
            <p:cNvSpPr/>
            <p:nvPr/>
          </p:nvSpPr>
          <p:spPr>
            <a:xfrm>
              <a:off x="2576200" y="943700"/>
              <a:ext cx="354000" cy="316225"/>
            </a:xfrm>
            <a:custGeom>
              <a:avLst/>
              <a:gdLst/>
              <a:ahLst/>
              <a:cxnLst/>
              <a:rect l="l" t="t" r="r" b="b"/>
              <a:pathLst>
                <a:path w="14160" h="12649" fill="none" extrusionOk="0">
                  <a:moveTo>
                    <a:pt x="0" y="12649"/>
                  </a:moveTo>
                  <a:lnTo>
                    <a:pt x="1415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0"/>
            <p:cNvSpPr/>
            <p:nvPr/>
          </p:nvSpPr>
          <p:spPr>
            <a:xfrm>
              <a:off x="2948250" y="262500"/>
              <a:ext cx="743375" cy="663900"/>
            </a:xfrm>
            <a:custGeom>
              <a:avLst/>
              <a:gdLst/>
              <a:ahLst/>
              <a:cxnLst/>
              <a:rect l="l" t="t" r="r" b="b"/>
              <a:pathLst>
                <a:path w="29735" h="26556" extrusionOk="0">
                  <a:moveTo>
                    <a:pt x="1" y="26556"/>
                  </a:moveTo>
                  <a:lnTo>
                    <a:pt x="29734"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0"/>
            <p:cNvSpPr/>
            <p:nvPr/>
          </p:nvSpPr>
          <p:spPr>
            <a:xfrm>
              <a:off x="2948250" y="262500"/>
              <a:ext cx="743375" cy="663900"/>
            </a:xfrm>
            <a:custGeom>
              <a:avLst/>
              <a:gdLst/>
              <a:ahLst/>
              <a:cxnLst/>
              <a:rect l="l" t="t" r="r" b="b"/>
              <a:pathLst>
                <a:path w="29735" h="26556" fill="none" extrusionOk="0">
                  <a:moveTo>
                    <a:pt x="1" y="26556"/>
                  </a:moveTo>
                  <a:lnTo>
                    <a:pt x="29734"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20"/>
          <p:cNvGrpSpPr/>
          <p:nvPr/>
        </p:nvGrpSpPr>
        <p:grpSpPr>
          <a:xfrm>
            <a:off x="6240371" y="4369500"/>
            <a:ext cx="870654" cy="852822"/>
            <a:chOff x="394871" y="485625"/>
            <a:chExt cx="870654" cy="852822"/>
          </a:xfrm>
        </p:grpSpPr>
        <p:grpSp>
          <p:nvGrpSpPr>
            <p:cNvPr id="1475" name="Google Shape;1475;p20"/>
            <p:cNvGrpSpPr/>
            <p:nvPr/>
          </p:nvGrpSpPr>
          <p:grpSpPr>
            <a:xfrm>
              <a:off x="799825" y="485625"/>
              <a:ext cx="465700" cy="481400"/>
              <a:chOff x="1194925" y="1388750"/>
              <a:chExt cx="465700" cy="481400"/>
            </a:xfrm>
          </p:grpSpPr>
          <p:sp>
            <p:nvSpPr>
              <p:cNvPr id="1476" name="Google Shape;1476;p20"/>
              <p:cNvSpPr/>
              <p:nvPr/>
            </p:nvSpPr>
            <p:spPr>
              <a:xfrm>
                <a:off x="1305850" y="1388750"/>
                <a:ext cx="354775" cy="440675"/>
              </a:xfrm>
              <a:custGeom>
                <a:avLst/>
                <a:gdLst/>
                <a:ahLst/>
                <a:cxnLst/>
                <a:rect l="l" t="t" r="r" b="b"/>
                <a:pathLst>
                  <a:path w="14191" h="17627" extrusionOk="0">
                    <a:moveTo>
                      <a:pt x="2939" y="0"/>
                    </a:moveTo>
                    <a:cubicBezTo>
                      <a:pt x="2031" y="0"/>
                      <a:pt x="1179" y="225"/>
                      <a:pt x="441" y="699"/>
                    </a:cubicBezTo>
                    <a:cubicBezTo>
                      <a:pt x="283" y="825"/>
                      <a:pt x="126" y="919"/>
                      <a:pt x="0" y="1045"/>
                    </a:cubicBezTo>
                    <a:lnTo>
                      <a:pt x="10698" y="17627"/>
                    </a:lnTo>
                    <a:cubicBezTo>
                      <a:pt x="10855" y="17532"/>
                      <a:pt x="11044" y="17438"/>
                      <a:pt x="11201" y="17343"/>
                    </a:cubicBezTo>
                    <a:cubicBezTo>
                      <a:pt x="14190" y="15424"/>
                      <a:pt x="14190" y="10138"/>
                      <a:pt x="11233" y="5544"/>
                    </a:cubicBezTo>
                    <a:cubicBezTo>
                      <a:pt x="9006" y="2086"/>
                      <a:pt x="5709" y="0"/>
                      <a:pt x="2939"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0"/>
              <p:cNvSpPr/>
              <p:nvPr/>
            </p:nvSpPr>
            <p:spPr>
              <a:xfrm>
                <a:off x="1194925" y="1429800"/>
                <a:ext cx="355575" cy="440350"/>
              </a:xfrm>
              <a:custGeom>
                <a:avLst/>
                <a:gdLst/>
                <a:ahLst/>
                <a:cxnLst/>
                <a:rect l="l" t="t" r="r" b="b"/>
                <a:pathLst>
                  <a:path w="14223" h="17614" extrusionOk="0">
                    <a:moveTo>
                      <a:pt x="3525" y="1"/>
                    </a:moveTo>
                    <a:cubicBezTo>
                      <a:pt x="3336" y="64"/>
                      <a:pt x="3179" y="158"/>
                      <a:pt x="3021" y="284"/>
                    </a:cubicBezTo>
                    <a:cubicBezTo>
                      <a:pt x="32" y="2203"/>
                      <a:pt x="1" y="7489"/>
                      <a:pt x="2990" y="12083"/>
                    </a:cubicBezTo>
                    <a:cubicBezTo>
                      <a:pt x="5210" y="15531"/>
                      <a:pt x="8475" y="17614"/>
                      <a:pt x="11230" y="17614"/>
                    </a:cubicBezTo>
                    <a:cubicBezTo>
                      <a:pt x="12145" y="17614"/>
                      <a:pt x="13005" y="17384"/>
                      <a:pt x="13750" y="16897"/>
                    </a:cubicBezTo>
                    <a:cubicBezTo>
                      <a:pt x="13908" y="16803"/>
                      <a:pt x="14065" y="16677"/>
                      <a:pt x="14222" y="16582"/>
                    </a:cubicBezTo>
                    <a:lnTo>
                      <a:pt x="3525"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8" name="Google Shape;1478;p20"/>
            <p:cNvGrpSpPr/>
            <p:nvPr/>
          </p:nvGrpSpPr>
          <p:grpSpPr>
            <a:xfrm rot="4019605">
              <a:off x="451327" y="950862"/>
              <a:ext cx="328400" cy="340006"/>
              <a:chOff x="3914975" y="1969675"/>
              <a:chExt cx="386250" cy="399900"/>
            </a:xfrm>
          </p:grpSpPr>
          <p:sp>
            <p:nvSpPr>
              <p:cNvPr id="1479" name="Google Shape;1479;p20"/>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0"/>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1" name="Google Shape;1481;p20"/>
          <p:cNvGrpSpPr/>
          <p:nvPr/>
        </p:nvGrpSpPr>
        <p:grpSpPr>
          <a:xfrm>
            <a:off x="8201310" y="3652451"/>
            <a:ext cx="1385950" cy="1214330"/>
            <a:chOff x="2539225" y="242950"/>
            <a:chExt cx="1189350" cy="1042075"/>
          </a:xfrm>
        </p:grpSpPr>
        <p:sp>
          <p:nvSpPr>
            <p:cNvPr id="1482" name="Google Shape;1482;p20"/>
            <p:cNvSpPr/>
            <p:nvPr/>
          </p:nvSpPr>
          <p:spPr>
            <a:xfrm>
              <a:off x="2934875" y="242950"/>
              <a:ext cx="486950" cy="327025"/>
            </a:xfrm>
            <a:custGeom>
              <a:avLst/>
              <a:gdLst/>
              <a:ahLst/>
              <a:cxnLst/>
              <a:rect l="l" t="t" r="r" b="b"/>
              <a:pathLst>
                <a:path w="19478" h="13081" extrusionOk="0">
                  <a:moveTo>
                    <a:pt x="8688" y="0"/>
                  </a:moveTo>
                  <a:cubicBezTo>
                    <a:pt x="4246" y="0"/>
                    <a:pt x="1" y="2639"/>
                    <a:pt x="1" y="2639"/>
                  </a:cubicBezTo>
                  <a:cubicBezTo>
                    <a:pt x="1" y="2639"/>
                    <a:pt x="2015" y="10316"/>
                    <a:pt x="7363" y="12456"/>
                  </a:cubicBezTo>
                  <a:cubicBezTo>
                    <a:pt x="8472" y="12903"/>
                    <a:pt x="9637" y="13080"/>
                    <a:pt x="10790" y="13080"/>
                  </a:cubicBezTo>
                  <a:cubicBezTo>
                    <a:pt x="15232" y="13080"/>
                    <a:pt x="19477" y="10442"/>
                    <a:pt x="19477" y="10442"/>
                  </a:cubicBezTo>
                  <a:cubicBezTo>
                    <a:pt x="19477" y="10442"/>
                    <a:pt x="17495" y="2765"/>
                    <a:pt x="12114" y="625"/>
                  </a:cubicBezTo>
                  <a:cubicBezTo>
                    <a:pt x="11006" y="178"/>
                    <a:pt x="9841" y="0"/>
                    <a:pt x="8688" y="0"/>
                  </a:cubicBezTo>
                  <a:close/>
                </a:path>
              </a:pathLst>
            </a:custGeom>
            <a:solidFill>
              <a:schemeClr val="accent5"/>
            </a:solidFill>
            <a:ln w="10225" cap="flat" cmpd="sng">
              <a:solidFill>
                <a:srgbClr val="000000"/>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0"/>
            <p:cNvSpPr/>
            <p:nvPr/>
          </p:nvSpPr>
          <p:spPr>
            <a:xfrm>
              <a:off x="2958475" y="318350"/>
              <a:ext cx="440525" cy="176225"/>
            </a:xfrm>
            <a:custGeom>
              <a:avLst/>
              <a:gdLst/>
              <a:ahLst/>
              <a:cxnLst/>
              <a:rect l="l" t="t" r="r" b="b"/>
              <a:pathLst>
                <a:path w="17621" h="7049" extrusionOk="0">
                  <a:moveTo>
                    <a:pt x="1" y="0"/>
                  </a:moveTo>
                  <a:lnTo>
                    <a:pt x="17621" y="704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0"/>
            <p:cNvSpPr/>
            <p:nvPr/>
          </p:nvSpPr>
          <p:spPr>
            <a:xfrm>
              <a:off x="2958475" y="318350"/>
              <a:ext cx="440525" cy="176225"/>
            </a:xfrm>
            <a:custGeom>
              <a:avLst/>
              <a:gdLst/>
              <a:ahLst/>
              <a:cxnLst/>
              <a:rect l="l" t="t" r="r" b="b"/>
              <a:pathLst>
                <a:path w="17621" h="7049" fill="none" extrusionOk="0">
                  <a:moveTo>
                    <a:pt x="1" y="0"/>
                  </a:moveTo>
                  <a:lnTo>
                    <a:pt x="17621" y="7048"/>
                  </a:lnTo>
                </a:path>
              </a:pathLst>
            </a:custGeom>
            <a:noFill/>
            <a:ln w="10225" cap="flat" cmpd="sng">
              <a:solidFill>
                <a:srgbClr val="000000"/>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0"/>
            <p:cNvSpPr/>
            <p:nvPr/>
          </p:nvSpPr>
          <p:spPr>
            <a:xfrm>
              <a:off x="3321900" y="500050"/>
              <a:ext cx="406675" cy="482200"/>
            </a:xfrm>
            <a:custGeom>
              <a:avLst/>
              <a:gdLst/>
              <a:ahLst/>
              <a:cxnLst/>
              <a:rect l="l" t="t" r="r" b="b"/>
              <a:pathLst>
                <a:path w="16267" h="19288" extrusionOk="0">
                  <a:moveTo>
                    <a:pt x="4028" y="1"/>
                  </a:moveTo>
                  <a:cubicBezTo>
                    <a:pt x="4028" y="1"/>
                    <a:pt x="0" y="6828"/>
                    <a:pt x="2266" y="12146"/>
                  </a:cubicBezTo>
                  <a:cubicBezTo>
                    <a:pt x="4562" y="17463"/>
                    <a:pt x="12271" y="19288"/>
                    <a:pt x="12271" y="19288"/>
                  </a:cubicBezTo>
                  <a:cubicBezTo>
                    <a:pt x="12271" y="19288"/>
                    <a:pt x="16267" y="12460"/>
                    <a:pt x="14002" y="7143"/>
                  </a:cubicBezTo>
                  <a:cubicBezTo>
                    <a:pt x="11736" y="1825"/>
                    <a:pt x="4028" y="1"/>
                    <a:pt x="402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0"/>
            <p:cNvSpPr/>
            <p:nvPr/>
          </p:nvSpPr>
          <p:spPr>
            <a:xfrm>
              <a:off x="3432025" y="522850"/>
              <a:ext cx="186450" cy="436600"/>
            </a:xfrm>
            <a:custGeom>
              <a:avLst/>
              <a:gdLst/>
              <a:ahLst/>
              <a:cxnLst/>
              <a:rect l="l" t="t" r="r" b="b"/>
              <a:pathLst>
                <a:path w="7458" h="17464" extrusionOk="0">
                  <a:moveTo>
                    <a:pt x="0" y="1"/>
                  </a:moveTo>
                  <a:lnTo>
                    <a:pt x="7457" y="17463"/>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0"/>
            <p:cNvSpPr/>
            <p:nvPr/>
          </p:nvSpPr>
          <p:spPr>
            <a:xfrm>
              <a:off x="3432025" y="522850"/>
              <a:ext cx="186450" cy="436600"/>
            </a:xfrm>
            <a:custGeom>
              <a:avLst/>
              <a:gdLst/>
              <a:ahLst/>
              <a:cxnLst/>
              <a:rect l="l" t="t" r="r" b="b"/>
              <a:pathLst>
                <a:path w="7458" h="17464" fill="none" extrusionOk="0">
                  <a:moveTo>
                    <a:pt x="0" y="1"/>
                  </a:moveTo>
                  <a:lnTo>
                    <a:pt x="7457" y="17463"/>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0"/>
            <p:cNvSpPr/>
            <p:nvPr/>
          </p:nvSpPr>
          <p:spPr>
            <a:xfrm>
              <a:off x="2634400" y="511975"/>
              <a:ext cx="486925" cy="327000"/>
            </a:xfrm>
            <a:custGeom>
              <a:avLst/>
              <a:gdLst/>
              <a:ahLst/>
              <a:cxnLst/>
              <a:rect l="l" t="t" r="r" b="b"/>
              <a:pathLst>
                <a:path w="19477" h="13080" extrusionOk="0">
                  <a:moveTo>
                    <a:pt x="8688" y="0"/>
                  </a:moveTo>
                  <a:cubicBezTo>
                    <a:pt x="4246" y="0"/>
                    <a:pt x="1" y="2638"/>
                    <a:pt x="1" y="2638"/>
                  </a:cubicBezTo>
                  <a:cubicBezTo>
                    <a:pt x="1" y="2638"/>
                    <a:pt x="1983" y="10316"/>
                    <a:pt x="7363" y="12455"/>
                  </a:cubicBezTo>
                  <a:cubicBezTo>
                    <a:pt x="8471" y="12902"/>
                    <a:pt x="9637" y="13080"/>
                    <a:pt x="10789" y="13080"/>
                  </a:cubicBezTo>
                  <a:cubicBezTo>
                    <a:pt x="15232" y="13080"/>
                    <a:pt x="19477" y="10441"/>
                    <a:pt x="19477" y="10441"/>
                  </a:cubicBezTo>
                  <a:cubicBezTo>
                    <a:pt x="19477" y="10441"/>
                    <a:pt x="17495" y="2764"/>
                    <a:pt x="12114" y="625"/>
                  </a:cubicBezTo>
                  <a:cubicBezTo>
                    <a:pt x="11006" y="178"/>
                    <a:pt x="9840" y="0"/>
                    <a:pt x="868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0"/>
            <p:cNvSpPr/>
            <p:nvPr/>
          </p:nvSpPr>
          <p:spPr>
            <a:xfrm>
              <a:off x="2658000" y="587375"/>
              <a:ext cx="439725" cy="176200"/>
            </a:xfrm>
            <a:custGeom>
              <a:avLst/>
              <a:gdLst/>
              <a:ahLst/>
              <a:cxnLst/>
              <a:rect l="l" t="t" r="r" b="b"/>
              <a:pathLst>
                <a:path w="17589" h="7048" extrusionOk="0">
                  <a:moveTo>
                    <a:pt x="1" y="0"/>
                  </a:moveTo>
                  <a:lnTo>
                    <a:pt x="17589" y="704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0"/>
            <p:cNvSpPr/>
            <p:nvPr/>
          </p:nvSpPr>
          <p:spPr>
            <a:xfrm>
              <a:off x="2658000" y="587375"/>
              <a:ext cx="439725" cy="176200"/>
            </a:xfrm>
            <a:custGeom>
              <a:avLst/>
              <a:gdLst/>
              <a:ahLst/>
              <a:cxnLst/>
              <a:rect l="l" t="t" r="r" b="b"/>
              <a:pathLst>
                <a:path w="17589" h="7048" fill="none" extrusionOk="0">
                  <a:moveTo>
                    <a:pt x="1" y="0"/>
                  </a:moveTo>
                  <a:lnTo>
                    <a:pt x="17589" y="704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0"/>
            <p:cNvSpPr/>
            <p:nvPr/>
          </p:nvSpPr>
          <p:spPr>
            <a:xfrm>
              <a:off x="3020625" y="769075"/>
              <a:ext cx="407475" cy="482200"/>
            </a:xfrm>
            <a:custGeom>
              <a:avLst/>
              <a:gdLst/>
              <a:ahLst/>
              <a:cxnLst/>
              <a:rect l="l" t="t" r="r" b="b"/>
              <a:pathLst>
                <a:path w="16299" h="19288" extrusionOk="0">
                  <a:moveTo>
                    <a:pt x="4028" y="0"/>
                  </a:moveTo>
                  <a:cubicBezTo>
                    <a:pt x="4028" y="0"/>
                    <a:pt x="0" y="6828"/>
                    <a:pt x="2297" y="12145"/>
                  </a:cubicBezTo>
                  <a:cubicBezTo>
                    <a:pt x="4563" y="17463"/>
                    <a:pt x="12271" y="19288"/>
                    <a:pt x="12271" y="19288"/>
                  </a:cubicBezTo>
                  <a:cubicBezTo>
                    <a:pt x="12271" y="19288"/>
                    <a:pt x="16299" y="12460"/>
                    <a:pt x="14033" y="7142"/>
                  </a:cubicBezTo>
                  <a:cubicBezTo>
                    <a:pt x="11736" y="1794"/>
                    <a:pt x="4028" y="0"/>
                    <a:pt x="402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0"/>
            <p:cNvSpPr/>
            <p:nvPr/>
          </p:nvSpPr>
          <p:spPr>
            <a:xfrm>
              <a:off x="3131525" y="791875"/>
              <a:ext cx="186450" cy="436600"/>
            </a:xfrm>
            <a:custGeom>
              <a:avLst/>
              <a:gdLst/>
              <a:ahLst/>
              <a:cxnLst/>
              <a:rect l="l" t="t" r="r" b="b"/>
              <a:pathLst>
                <a:path w="7458" h="17464" extrusionOk="0">
                  <a:moveTo>
                    <a:pt x="1" y="1"/>
                  </a:moveTo>
                  <a:lnTo>
                    <a:pt x="7458" y="17463"/>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0"/>
            <p:cNvSpPr/>
            <p:nvPr/>
          </p:nvSpPr>
          <p:spPr>
            <a:xfrm>
              <a:off x="3131525" y="791875"/>
              <a:ext cx="186450" cy="436600"/>
            </a:xfrm>
            <a:custGeom>
              <a:avLst/>
              <a:gdLst/>
              <a:ahLst/>
              <a:cxnLst/>
              <a:rect l="l" t="t" r="r" b="b"/>
              <a:pathLst>
                <a:path w="7458" h="17464" fill="none" extrusionOk="0">
                  <a:moveTo>
                    <a:pt x="1" y="1"/>
                  </a:moveTo>
                  <a:lnTo>
                    <a:pt x="7458" y="17463"/>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0"/>
            <p:cNvSpPr/>
            <p:nvPr/>
          </p:nvSpPr>
          <p:spPr>
            <a:xfrm>
              <a:off x="2539225" y="918150"/>
              <a:ext cx="427925" cy="366875"/>
            </a:xfrm>
            <a:custGeom>
              <a:avLst/>
              <a:gdLst/>
              <a:ahLst/>
              <a:cxnLst/>
              <a:rect l="l" t="t" r="r" b="b"/>
              <a:pathLst>
                <a:path w="17117" h="14675" extrusionOk="0">
                  <a:moveTo>
                    <a:pt x="12648" y="0"/>
                  </a:moveTo>
                  <a:cubicBezTo>
                    <a:pt x="10058" y="0"/>
                    <a:pt x="6668" y="480"/>
                    <a:pt x="4311" y="2595"/>
                  </a:cubicBezTo>
                  <a:cubicBezTo>
                    <a:pt x="1" y="6434"/>
                    <a:pt x="756" y="14331"/>
                    <a:pt x="756" y="14331"/>
                  </a:cubicBezTo>
                  <a:cubicBezTo>
                    <a:pt x="756" y="14331"/>
                    <a:pt x="2380" y="14675"/>
                    <a:pt x="4555" y="14675"/>
                  </a:cubicBezTo>
                  <a:cubicBezTo>
                    <a:pt x="7128" y="14675"/>
                    <a:pt x="10471" y="14194"/>
                    <a:pt x="12806" y="12097"/>
                  </a:cubicBezTo>
                  <a:cubicBezTo>
                    <a:pt x="17117" y="8227"/>
                    <a:pt x="16393" y="330"/>
                    <a:pt x="16393" y="330"/>
                  </a:cubicBezTo>
                  <a:cubicBezTo>
                    <a:pt x="16393" y="330"/>
                    <a:pt x="14796" y="0"/>
                    <a:pt x="1264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0"/>
            <p:cNvSpPr/>
            <p:nvPr/>
          </p:nvSpPr>
          <p:spPr>
            <a:xfrm>
              <a:off x="2576200" y="943700"/>
              <a:ext cx="354000" cy="316225"/>
            </a:xfrm>
            <a:custGeom>
              <a:avLst/>
              <a:gdLst/>
              <a:ahLst/>
              <a:cxnLst/>
              <a:rect l="l" t="t" r="r" b="b"/>
              <a:pathLst>
                <a:path w="14160" h="12649" extrusionOk="0">
                  <a:moveTo>
                    <a:pt x="0" y="12649"/>
                  </a:moveTo>
                  <a:lnTo>
                    <a:pt x="1415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0"/>
            <p:cNvSpPr/>
            <p:nvPr/>
          </p:nvSpPr>
          <p:spPr>
            <a:xfrm>
              <a:off x="2576200" y="943700"/>
              <a:ext cx="354000" cy="316225"/>
            </a:xfrm>
            <a:custGeom>
              <a:avLst/>
              <a:gdLst/>
              <a:ahLst/>
              <a:cxnLst/>
              <a:rect l="l" t="t" r="r" b="b"/>
              <a:pathLst>
                <a:path w="14160" h="12649" fill="none" extrusionOk="0">
                  <a:moveTo>
                    <a:pt x="0" y="12649"/>
                  </a:moveTo>
                  <a:lnTo>
                    <a:pt x="1415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0"/>
            <p:cNvSpPr/>
            <p:nvPr/>
          </p:nvSpPr>
          <p:spPr>
            <a:xfrm>
              <a:off x="2948250" y="262500"/>
              <a:ext cx="743375" cy="663900"/>
            </a:xfrm>
            <a:custGeom>
              <a:avLst/>
              <a:gdLst/>
              <a:ahLst/>
              <a:cxnLst/>
              <a:rect l="l" t="t" r="r" b="b"/>
              <a:pathLst>
                <a:path w="29735" h="26556" extrusionOk="0">
                  <a:moveTo>
                    <a:pt x="1" y="26556"/>
                  </a:moveTo>
                  <a:lnTo>
                    <a:pt x="29734"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0"/>
            <p:cNvSpPr/>
            <p:nvPr/>
          </p:nvSpPr>
          <p:spPr>
            <a:xfrm>
              <a:off x="2948250" y="262500"/>
              <a:ext cx="743375" cy="663900"/>
            </a:xfrm>
            <a:custGeom>
              <a:avLst/>
              <a:gdLst/>
              <a:ahLst/>
              <a:cxnLst/>
              <a:rect l="l" t="t" r="r" b="b"/>
              <a:pathLst>
                <a:path w="29735" h="26556" fill="none" extrusionOk="0">
                  <a:moveTo>
                    <a:pt x="1" y="26556"/>
                  </a:moveTo>
                  <a:lnTo>
                    <a:pt x="29734"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7">
    <p:bg>
      <p:bgPr>
        <a:solidFill>
          <a:schemeClr val="dk2"/>
        </a:solidFill>
        <a:effectLst/>
      </p:bgPr>
    </p:bg>
    <p:spTree>
      <p:nvGrpSpPr>
        <p:cNvPr id="1" name="Shape 150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7_1">
    <p:bg>
      <p:bgPr>
        <a:solidFill>
          <a:schemeClr val="dk2"/>
        </a:solidFill>
        <a:effectLst/>
      </p:bgPr>
    </p:bg>
    <p:spTree>
      <p:nvGrpSpPr>
        <p:cNvPr id="1" name="Shape 1501"/>
        <p:cNvGrpSpPr/>
        <p:nvPr/>
      </p:nvGrpSpPr>
      <p:grpSpPr>
        <a:xfrm>
          <a:off x="0" y="0"/>
          <a:ext cx="0" cy="0"/>
          <a:chOff x="0" y="0"/>
          <a:chExt cx="0" cy="0"/>
        </a:xfrm>
      </p:grpSpPr>
      <p:grpSp>
        <p:nvGrpSpPr>
          <p:cNvPr id="1502" name="Google Shape;1502;p22"/>
          <p:cNvGrpSpPr/>
          <p:nvPr/>
        </p:nvGrpSpPr>
        <p:grpSpPr>
          <a:xfrm>
            <a:off x="8329375" y="787056"/>
            <a:ext cx="674758" cy="978569"/>
            <a:chOff x="8084825" y="1425381"/>
            <a:chExt cx="674758" cy="978569"/>
          </a:xfrm>
        </p:grpSpPr>
        <p:grpSp>
          <p:nvGrpSpPr>
            <p:cNvPr id="1503" name="Google Shape;1503;p22"/>
            <p:cNvGrpSpPr/>
            <p:nvPr/>
          </p:nvGrpSpPr>
          <p:grpSpPr>
            <a:xfrm>
              <a:off x="8084825" y="2004050"/>
              <a:ext cx="386250" cy="399900"/>
              <a:chOff x="3914975" y="1969675"/>
              <a:chExt cx="386250" cy="399900"/>
            </a:xfrm>
          </p:grpSpPr>
          <p:sp>
            <p:nvSpPr>
              <p:cNvPr id="1504" name="Google Shape;1504;p22"/>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2"/>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6" name="Google Shape;1506;p22"/>
            <p:cNvGrpSpPr/>
            <p:nvPr/>
          </p:nvGrpSpPr>
          <p:grpSpPr>
            <a:xfrm rot="4019605">
              <a:off x="8374727" y="1472962"/>
              <a:ext cx="328400" cy="340006"/>
              <a:chOff x="3914975" y="1969675"/>
              <a:chExt cx="386250" cy="399900"/>
            </a:xfrm>
          </p:grpSpPr>
          <p:sp>
            <p:nvSpPr>
              <p:cNvPr id="1507" name="Google Shape;1507;p22"/>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2"/>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9" name="Google Shape;1509;p22"/>
          <p:cNvGrpSpPr/>
          <p:nvPr/>
        </p:nvGrpSpPr>
        <p:grpSpPr>
          <a:xfrm>
            <a:off x="287046" y="113088"/>
            <a:ext cx="870654" cy="852822"/>
            <a:chOff x="394871" y="485625"/>
            <a:chExt cx="870654" cy="852822"/>
          </a:xfrm>
        </p:grpSpPr>
        <p:grpSp>
          <p:nvGrpSpPr>
            <p:cNvPr id="1510" name="Google Shape;1510;p22"/>
            <p:cNvGrpSpPr/>
            <p:nvPr/>
          </p:nvGrpSpPr>
          <p:grpSpPr>
            <a:xfrm>
              <a:off x="799825" y="485625"/>
              <a:ext cx="465700" cy="481400"/>
              <a:chOff x="1194925" y="1388750"/>
              <a:chExt cx="465700" cy="481400"/>
            </a:xfrm>
          </p:grpSpPr>
          <p:sp>
            <p:nvSpPr>
              <p:cNvPr id="1511" name="Google Shape;1511;p22"/>
              <p:cNvSpPr/>
              <p:nvPr/>
            </p:nvSpPr>
            <p:spPr>
              <a:xfrm>
                <a:off x="1305850" y="1388750"/>
                <a:ext cx="354775" cy="440675"/>
              </a:xfrm>
              <a:custGeom>
                <a:avLst/>
                <a:gdLst/>
                <a:ahLst/>
                <a:cxnLst/>
                <a:rect l="l" t="t" r="r" b="b"/>
                <a:pathLst>
                  <a:path w="14191" h="17627" extrusionOk="0">
                    <a:moveTo>
                      <a:pt x="2939" y="0"/>
                    </a:moveTo>
                    <a:cubicBezTo>
                      <a:pt x="2031" y="0"/>
                      <a:pt x="1179" y="225"/>
                      <a:pt x="441" y="699"/>
                    </a:cubicBezTo>
                    <a:cubicBezTo>
                      <a:pt x="283" y="825"/>
                      <a:pt x="126" y="919"/>
                      <a:pt x="0" y="1045"/>
                    </a:cubicBezTo>
                    <a:lnTo>
                      <a:pt x="10698" y="17627"/>
                    </a:lnTo>
                    <a:cubicBezTo>
                      <a:pt x="10855" y="17532"/>
                      <a:pt x="11044" y="17438"/>
                      <a:pt x="11201" y="17343"/>
                    </a:cubicBezTo>
                    <a:cubicBezTo>
                      <a:pt x="14190" y="15424"/>
                      <a:pt x="14190" y="10138"/>
                      <a:pt x="11233" y="5544"/>
                    </a:cubicBezTo>
                    <a:cubicBezTo>
                      <a:pt x="9006" y="2086"/>
                      <a:pt x="5709" y="0"/>
                      <a:pt x="2939"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2"/>
              <p:cNvSpPr/>
              <p:nvPr/>
            </p:nvSpPr>
            <p:spPr>
              <a:xfrm>
                <a:off x="1194925" y="1429800"/>
                <a:ext cx="355575" cy="440350"/>
              </a:xfrm>
              <a:custGeom>
                <a:avLst/>
                <a:gdLst/>
                <a:ahLst/>
                <a:cxnLst/>
                <a:rect l="l" t="t" r="r" b="b"/>
                <a:pathLst>
                  <a:path w="14223" h="17614" extrusionOk="0">
                    <a:moveTo>
                      <a:pt x="3525" y="1"/>
                    </a:moveTo>
                    <a:cubicBezTo>
                      <a:pt x="3336" y="64"/>
                      <a:pt x="3179" y="158"/>
                      <a:pt x="3021" y="284"/>
                    </a:cubicBezTo>
                    <a:cubicBezTo>
                      <a:pt x="32" y="2203"/>
                      <a:pt x="1" y="7489"/>
                      <a:pt x="2990" y="12083"/>
                    </a:cubicBezTo>
                    <a:cubicBezTo>
                      <a:pt x="5210" y="15531"/>
                      <a:pt x="8475" y="17614"/>
                      <a:pt x="11230" y="17614"/>
                    </a:cubicBezTo>
                    <a:cubicBezTo>
                      <a:pt x="12145" y="17614"/>
                      <a:pt x="13005" y="17384"/>
                      <a:pt x="13750" y="16897"/>
                    </a:cubicBezTo>
                    <a:cubicBezTo>
                      <a:pt x="13908" y="16803"/>
                      <a:pt x="14065" y="16677"/>
                      <a:pt x="14222" y="16582"/>
                    </a:cubicBezTo>
                    <a:lnTo>
                      <a:pt x="3525"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22"/>
            <p:cNvGrpSpPr/>
            <p:nvPr/>
          </p:nvGrpSpPr>
          <p:grpSpPr>
            <a:xfrm rot="4019605">
              <a:off x="451327" y="950862"/>
              <a:ext cx="328400" cy="340006"/>
              <a:chOff x="3914975" y="1969675"/>
              <a:chExt cx="386250" cy="399900"/>
            </a:xfrm>
          </p:grpSpPr>
          <p:sp>
            <p:nvSpPr>
              <p:cNvPr id="1514" name="Google Shape;1514;p22"/>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2"/>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6" name="Google Shape;1516;p22"/>
          <p:cNvGrpSpPr/>
          <p:nvPr/>
        </p:nvGrpSpPr>
        <p:grpSpPr>
          <a:xfrm>
            <a:off x="5295080" y="4439597"/>
            <a:ext cx="822195" cy="492178"/>
            <a:chOff x="5295080" y="4011522"/>
            <a:chExt cx="822195" cy="492178"/>
          </a:xfrm>
        </p:grpSpPr>
        <p:grpSp>
          <p:nvGrpSpPr>
            <p:cNvPr id="1517" name="Google Shape;1517;p22"/>
            <p:cNvGrpSpPr/>
            <p:nvPr/>
          </p:nvGrpSpPr>
          <p:grpSpPr>
            <a:xfrm>
              <a:off x="5675975" y="4155325"/>
              <a:ext cx="441300" cy="348375"/>
              <a:chOff x="3058375" y="3259250"/>
              <a:chExt cx="441300" cy="348375"/>
            </a:xfrm>
          </p:grpSpPr>
          <p:sp>
            <p:nvSpPr>
              <p:cNvPr id="1518" name="Google Shape;1518;p22"/>
              <p:cNvSpPr/>
              <p:nvPr/>
            </p:nvSpPr>
            <p:spPr>
              <a:xfrm>
                <a:off x="3116600" y="3334175"/>
                <a:ext cx="383075" cy="273450"/>
              </a:xfrm>
              <a:custGeom>
                <a:avLst/>
                <a:gdLst/>
                <a:ahLst/>
                <a:cxnLst/>
                <a:rect l="l" t="t" r="r" b="b"/>
                <a:pathLst>
                  <a:path w="15323" h="10938" extrusionOk="0">
                    <a:moveTo>
                      <a:pt x="13467" y="0"/>
                    </a:moveTo>
                    <a:lnTo>
                      <a:pt x="10" y="8709"/>
                    </a:lnTo>
                    <a:lnTo>
                      <a:pt x="10" y="8709"/>
                    </a:lnTo>
                    <a:cubicBezTo>
                      <a:pt x="7" y="8701"/>
                      <a:pt x="3" y="8693"/>
                      <a:pt x="0" y="8684"/>
                    </a:cubicBezTo>
                    <a:lnTo>
                      <a:pt x="0" y="8716"/>
                    </a:lnTo>
                    <a:lnTo>
                      <a:pt x="10" y="8709"/>
                    </a:lnTo>
                    <a:lnTo>
                      <a:pt x="10" y="8709"/>
                    </a:lnTo>
                    <a:cubicBezTo>
                      <a:pt x="70" y="8855"/>
                      <a:pt x="131" y="8974"/>
                      <a:pt x="220" y="9093"/>
                    </a:cubicBezTo>
                    <a:cubicBezTo>
                      <a:pt x="1009" y="10324"/>
                      <a:pt x="2479" y="10938"/>
                      <a:pt x="4221" y="10938"/>
                    </a:cubicBezTo>
                    <a:cubicBezTo>
                      <a:pt x="5952" y="10938"/>
                      <a:pt x="7951" y="10332"/>
                      <a:pt x="9817" y="9125"/>
                    </a:cubicBezTo>
                    <a:cubicBezTo>
                      <a:pt x="13561" y="6733"/>
                      <a:pt x="15323" y="2800"/>
                      <a:pt x="13750" y="378"/>
                    </a:cubicBezTo>
                    <a:cubicBezTo>
                      <a:pt x="13655" y="252"/>
                      <a:pt x="13561" y="126"/>
                      <a:pt x="13467"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2"/>
              <p:cNvSpPr/>
              <p:nvPr/>
            </p:nvSpPr>
            <p:spPr>
              <a:xfrm>
                <a:off x="3058375" y="3259250"/>
                <a:ext cx="383100" cy="273950"/>
              </a:xfrm>
              <a:custGeom>
                <a:avLst/>
                <a:gdLst/>
                <a:ahLst/>
                <a:cxnLst/>
                <a:rect l="l" t="t" r="r" b="b"/>
                <a:pathLst>
                  <a:path w="15324" h="10958" extrusionOk="0">
                    <a:moveTo>
                      <a:pt x="11070" y="0"/>
                    </a:moveTo>
                    <a:cubicBezTo>
                      <a:pt x="9335" y="0"/>
                      <a:pt x="7335" y="598"/>
                      <a:pt x="5475" y="1802"/>
                    </a:cubicBezTo>
                    <a:cubicBezTo>
                      <a:pt x="1763" y="4224"/>
                      <a:pt x="1" y="8157"/>
                      <a:pt x="1574" y="10580"/>
                    </a:cubicBezTo>
                    <a:cubicBezTo>
                      <a:pt x="1637" y="10706"/>
                      <a:pt x="1731" y="10832"/>
                      <a:pt x="1826" y="10958"/>
                    </a:cubicBezTo>
                    <a:lnTo>
                      <a:pt x="15324" y="2242"/>
                    </a:lnTo>
                    <a:cubicBezTo>
                      <a:pt x="15261" y="2116"/>
                      <a:pt x="15198" y="1959"/>
                      <a:pt x="15103" y="1833"/>
                    </a:cubicBezTo>
                    <a:cubicBezTo>
                      <a:pt x="14312" y="614"/>
                      <a:pt x="12827" y="0"/>
                      <a:pt x="11070"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0" name="Google Shape;1520;p22"/>
            <p:cNvGrpSpPr/>
            <p:nvPr/>
          </p:nvGrpSpPr>
          <p:grpSpPr>
            <a:xfrm rot="1118244">
              <a:off x="5340796" y="4055079"/>
              <a:ext cx="328383" cy="339988"/>
              <a:chOff x="3914975" y="1969675"/>
              <a:chExt cx="386250" cy="399900"/>
            </a:xfrm>
          </p:grpSpPr>
          <p:sp>
            <p:nvSpPr>
              <p:cNvPr id="1521" name="Google Shape;1521;p22"/>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2"/>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3" name="Google Shape;1523;p22"/>
          <p:cNvGrpSpPr/>
          <p:nvPr/>
        </p:nvGrpSpPr>
        <p:grpSpPr>
          <a:xfrm rot="4457659">
            <a:off x="7538800" y="3610490"/>
            <a:ext cx="1386205" cy="1214554"/>
            <a:chOff x="2539225" y="242950"/>
            <a:chExt cx="1189350" cy="1042075"/>
          </a:xfrm>
        </p:grpSpPr>
        <p:sp>
          <p:nvSpPr>
            <p:cNvPr id="1524" name="Google Shape;1524;p22"/>
            <p:cNvSpPr/>
            <p:nvPr/>
          </p:nvSpPr>
          <p:spPr>
            <a:xfrm>
              <a:off x="2934875" y="242950"/>
              <a:ext cx="486950" cy="327025"/>
            </a:xfrm>
            <a:custGeom>
              <a:avLst/>
              <a:gdLst/>
              <a:ahLst/>
              <a:cxnLst/>
              <a:rect l="l" t="t" r="r" b="b"/>
              <a:pathLst>
                <a:path w="19478" h="13081" extrusionOk="0">
                  <a:moveTo>
                    <a:pt x="8688" y="0"/>
                  </a:moveTo>
                  <a:cubicBezTo>
                    <a:pt x="4246" y="0"/>
                    <a:pt x="1" y="2639"/>
                    <a:pt x="1" y="2639"/>
                  </a:cubicBezTo>
                  <a:cubicBezTo>
                    <a:pt x="1" y="2639"/>
                    <a:pt x="2015" y="10316"/>
                    <a:pt x="7363" y="12456"/>
                  </a:cubicBezTo>
                  <a:cubicBezTo>
                    <a:pt x="8472" y="12903"/>
                    <a:pt x="9637" y="13080"/>
                    <a:pt x="10790" y="13080"/>
                  </a:cubicBezTo>
                  <a:cubicBezTo>
                    <a:pt x="15232" y="13080"/>
                    <a:pt x="19477" y="10442"/>
                    <a:pt x="19477" y="10442"/>
                  </a:cubicBezTo>
                  <a:cubicBezTo>
                    <a:pt x="19477" y="10442"/>
                    <a:pt x="17495" y="2765"/>
                    <a:pt x="12114" y="625"/>
                  </a:cubicBezTo>
                  <a:cubicBezTo>
                    <a:pt x="11006" y="178"/>
                    <a:pt x="9841" y="0"/>
                    <a:pt x="8688" y="0"/>
                  </a:cubicBezTo>
                  <a:close/>
                </a:path>
              </a:pathLst>
            </a:custGeom>
            <a:solidFill>
              <a:schemeClr val="accent5"/>
            </a:solidFill>
            <a:ln w="10225" cap="flat" cmpd="sng">
              <a:solidFill>
                <a:srgbClr val="000000"/>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2"/>
            <p:cNvSpPr/>
            <p:nvPr/>
          </p:nvSpPr>
          <p:spPr>
            <a:xfrm>
              <a:off x="2958475" y="318350"/>
              <a:ext cx="440525" cy="176225"/>
            </a:xfrm>
            <a:custGeom>
              <a:avLst/>
              <a:gdLst/>
              <a:ahLst/>
              <a:cxnLst/>
              <a:rect l="l" t="t" r="r" b="b"/>
              <a:pathLst>
                <a:path w="17621" h="7049" extrusionOk="0">
                  <a:moveTo>
                    <a:pt x="1" y="0"/>
                  </a:moveTo>
                  <a:lnTo>
                    <a:pt x="17621" y="704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2"/>
            <p:cNvSpPr/>
            <p:nvPr/>
          </p:nvSpPr>
          <p:spPr>
            <a:xfrm>
              <a:off x="2958475" y="318350"/>
              <a:ext cx="440525" cy="176225"/>
            </a:xfrm>
            <a:custGeom>
              <a:avLst/>
              <a:gdLst/>
              <a:ahLst/>
              <a:cxnLst/>
              <a:rect l="l" t="t" r="r" b="b"/>
              <a:pathLst>
                <a:path w="17621" h="7049" fill="none" extrusionOk="0">
                  <a:moveTo>
                    <a:pt x="1" y="0"/>
                  </a:moveTo>
                  <a:lnTo>
                    <a:pt x="17621" y="7048"/>
                  </a:lnTo>
                </a:path>
              </a:pathLst>
            </a:custGeom>
            <a:noFill/>
            <a:ln w="10225" cap="flat" cmpd="sng">
              <a:solidFill>
                <a:srgbClr val="000000"/>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2"/>
            <p:cNvSpPr/>
            <p:nvPr/>
          </p:nvSpPr>
          <p:spPr>
            <a:xfrm>
              <a:off x="3321900" y="500050"/>
              <a:ext cx="406675" cy="482200"/>
            </a:xfrm>
            <a:custGeom>
              <a:avLst/>
              <a:gdLst/>
              <a:ahLst/>
              <a:cxnLst/>
              <a:rect l="l" t="t" r="r" b="b"/>
              <a:pathLst>
                <a:path w="16267" h="19288" extrusionOk="0">
                  <a:moveTo>
                    <a:pt x="4028" y="1"/>
                  </a:moveTo>
                  <a:cubicBezTo>
                    <a:pt x="4028" y="1"/>
                    <a:pt x="0" y="6828"/>
                    <a:pt x="2266" y="12146"/>
                  </a:cubicBezTo>
                  <a:cubicBezTo>
                    <a:pt x="4562" y="17463"/>
                    <a:pt x="12271" y="19288"/>
                    <a:pt x="12271" y="19288"/>
                  </a:cubicBezTo>
                  <a:cubicBezTo>
                    <a:pt x="12271" y="19288"/>
                    <a:pt x="16267" y="12460"/>
                    <a:pt x="14002" y="7143"/>
                  </a:cubicBezTo>
                  <a:cubicBezTo>
                    <a:pt x="11736" y="1825"/>
                    <a:pt x="4028" y="1"/>
                    <a:pt x="402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2"/>
            <p:cNvSpPr/>
            <p:nvPr/>
          </p:nvSpPr>
          <p:spPr>
            <a:xfrm>
              <a:off x="3432025" y="522850"/>
              <a:ext cx="186450" cy="436600"/>
            </a:xfrm>
            <a:custGeom>
              <a:avLst/>
              <a:gdLst/>
              <a:ahLst/>
              <a:cxnLst/>
              <a:rect l="l" t="t" r="r" b="b"/>
              <a:pathLst>
                <a:path w="7458" h="17464" extrusionOk="0">
                  <a:moveTo>
                    <a:pt x="0" y="1"/>
                  </a:moveTo>
                  <a:lnTo>
                    <a:pt x="7457" y="17463"/>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2"/>
            <p:cNvSpPr/>
            <p:nvPr/>
          </p:nvSpPr>
          <p:spPr>
            <a:xfrm>
              <a:off x="3432025" y="522850"/>
              <a:ext cx="186450" cy="436600"/>
            </a:xfrm>
            <a:custGeom>
              <a:avLst/>
              <a:gdLst/>
              <a:ahLst/>
              <a:cxnLst/>
              <a:rect l="l" t="t" r="r" b="b"/>
              <a:pathLst>
                <a:path w="7458" h="17464" fill="none" extrusionOk="0">
                  <a:moveTo>
                    <a:pt x="0" y="1"/>
                  </a:moveTo>
                  <a:lnTo>
                    <a:pt x="7457" y="17463"/>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2"/>
            <p:cNvSpPr/>
            <p:nvPr/>
          </p:nvSpPr>
          <p:spPr>
            <a:xfrm>
              <a:off x="2634400" y="511975"/>
              <a:ext cx="486925" cy="327000"/>
            </a:xfrm>
            <a:custGeom>
              <a:avLst/>
              <a:gdLst/>
              <a:ahLst/>
              <a:cxnLst/>
              <a:rect l="l" t="t" r="r" b="b"/>
              <a:pathLst>
                <a:path w="19477" h="13080" extrusionOk="0">
                  <a:moveTo>
                    <a:pt x="8688" y="0"/>
                  </a:moveTo>
                  <a:cubicBezTo>
                    <a:pt x="4246" y="0"/>
                    <a:pt x="1" y="2638"/>
                    <a:pt x="1" y="2638"/>
                  </a:cubicBezTo>
                  <a:cubicBezTo>
                    <a:pt x="1" y="2638"/>
                    <a:pt x="1983" y="10316"/>
                    <a:pt x="7363" y="12455"/>
                  </a:cubicBezTo>
                  <a:cubicBezTo>
                    <a:pt x="8471" y="12902"/>
                    <a:pt x="9637" y="13080"/>
                    <a:pt x="10789" y="13080"/>
                  </a:cubicBezTo>
                  <a:cubicBezTo>
                    <a:pt x="15232" y="13080"/>
                    <a:pt x="19477" y="10441"/>
                    <a:pt x="19477" y="10441"/>
                  </a:cubicBezTo>
                  <a:cubicBezTo>
                    <a:pt x="19477" y="10441"/>
                    <a:pt x="17495" y="2764"/>
                    <a:pt x="12114" y="625"/>
                  </a:cubicBezTo>
                  <a:cubicBezTo>
                    <a:pt x="11006" y="178"/>
                    <a:pt x="9840" y="0"/>
                    <a:pt x="868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2"/>
            <p:cNvSpPr/>
            <p:nvPr/>
          </p:nvSpPr>
          <p:spPr>
            <a:xfrm>
              <a:off x="2658000" y="587375"/>
              <a:ext cx="439725" cy="176200"/>
            </a:xfrm>
            <a:custGeom>
              <a:avLst/>
              <a:gdLst/>
              <a:ahLst/>
              <a:cxnLst/>
              <a:rect l="l" t="t" r="r" b="b"/>
              <a:pathLst>
                <a:path w="17589" h="7048" extrusionOk="0">
                  <a:moveTo>
                    <a:pt x="1" y="0"/>
                  </a:moveTo>
                  <a:lnTo>
                    <a:pt x="17589" y="704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2"/>
            <p:cNvSpPr/>
            <p:nvPr/>
          </p:nvSpPr>
          <p:spPr>
            <a:xfrm>
              <a:off x="2658000" y="587375"/>
              <a:ext cx="439725" cy="176200"/>
            </a:xfrm>
            <a:custGeom>
              <a:avLst/>
              <a:gdLst/>
              <a:ahLst/>
              <a:cxnLst/>
              <a:rect l="l" t="t" r="r" b="b"/>
              <a:pathLst>
                <a:path w="17589" h="7048" fill="none" extrusionOk="0">
                  <a:moveTo>
                    <a:pt x="1" y="0"/>
                  </a:moveTo>
                  <a:lnTo>
                    <a:pt x="17589" y="704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2"/>
            <p:cNvSpPr/>
            <p:nvPr/>
          </p:nvSpPr>
          <p:spPr>
            <a:xfrm>
              <a:off x="3020625" y="769075"/>
              <a:ext cx="407475" cy="482200"/>
            </a:xfrm>
            <a:custGeom>
              <a:avLst/>
              <a:gdLst/>
              <a:ahLst/>
              <a:cxnLst/>
              <a:rect l="l" t="t" r="r" b="b"/>
              <a:pathLst>
                <a:path w="16299" h="19288" extrusionOk="0">
                  <a:moveTo>
                    <a:pt x="4028" y="0"/>
                  </a:moveTo>
                  <a:cubicBezTo>
                    <a:pt x="4028" y="0"/>
                    <a:pt x="0" y="6828"/>
                    <a:pt x="2297" y="12145"/>
                  </a:cubicBezTo>
                  <a:cubicBezTo>
                    <a:pt x="4563" y="17463"/>
                    <a:pt x="12271" y="19288"/>
                    <a:pt x="12271" y="19288"/>
                  </a:cubicBezTo>
                  <a:cubicBezTo>
                    <a:pt x="12271" y="19288"/>
                    <a:pt x="16299" y="12460"/>
                    <a:pt x="14033" y="7142"/>
                  </a:cubicBezTo>
                  <a:cubicBezTo>
                    <a:pt x="11736" y="1794"/>
                    <a:pt x="4028" y="0"/>
                    <a:pt x="402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2"/>
            <p:cNvSpPr/>
            <p:nvPr/>
          </p:nvSpPr>
          <p:spPr>
            <a:xfrm>
              <a:off x="3131525" y="791875"/>
              <a:ext cx="186450" cy="436600"/>
            </a:xfrm>
            <a:custGeom>
              <a:avLst/>
              <a:gdLst/>
              <a:ahLst/>
              <a:cxnLst/>
              <a:rect l="l" t="t" r="r" b="b"/>
              <a:pathLst>
                <a:path w="7458" h="17464" extrusionOk="0">
                  <a:moveTo>
                    <a:pt x="1" y="1"/>
                  </a:moveTo>
                  <a:lnTo>
                    <a:pt x="7458" y="17463"/>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2"/>
            <p:cNvSpPr/>
            <p:nvPr/>
          </p:nvSpPr>
          <p:spPr>
            <a:xfrm>
              <a:off x="3131525" y="791875"/>
              <a:ext cx="186450" cy="436600"/>
            </a:xfrm>
            <a:custGeom>
              <a:avLst/>
              <a:gdLst/>
              <a:ahLst/>
              <a:cxnLst/>
              <a:rect l="l" t="t" r="r" b="b"/>
              <a:pathLst>
                <a:path w="7458" h="17464" fill="none" extrusionOk="0">
                  <a:moveTo>
                    <a:pt x="1" y="1"/>
                  </a:moveTo>
                  <a:lnTo>
                    <a:pt x="7458" y="17463"/>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2"/>
            <p:cNvSpPr/>
            <p:nvPr/>
          </p:nvSpPr>
          <p:spPr>
            <a:xfrm>
              <a:off x="2539225" y="918150"/>
              <a:ext cx="427925" cy="366875"/>
            </a:xfrm>
            <a:custGeom>
              <a:avLst/>
              <a:gdLst/>
              <a:ahLst/>
              <a:cxnLst/>
              <a:rect l="l" t="t" r="r" b="b"/>
              <a:pathLst>
                <a:path w="17117" h="14675" extrusionOk="0">
                  <a:moveTo>
                    <a:pt x="12648" y="0"/>
                  </a:moveTo>
                  <a:cubicBezTo>
                    <a:pt x="10058" y="0"/>
                    <a:pt x="6668" y="480"/>
                    <a:pt x="4311" y="2595"/>
                  </a:cubicBezTo>
                  <a:cubicBezTo>
                    <a:pt x="1" y="6434"/>
                    <a:pt x="756" y="14331"/>
                    <a:pt x="756" y="14331"/>
                  </a:cubicBezTo>
                  <a:cubicBezTo>
                    <a:pt x="756" y="14331"/>
                    <a:pt x="2380" y="14675"/>
                    <a:pt x="4555" y="14675"/>
                  </a:cubicBezTo>
                  <a:cubicBezTo>
                    <a:pt x="7128" y="14675"/>
                    <a:pt x="10471" y="14194"/>
                    <a:pt x="12806" y="12097"/>
                  </a:cubicBezTo>
                  <a:cubicBezTo>
                    <a:pt x="17117" y="8227"/>
                    <a:pt x="16393" y="330"/>
                    <a:pt x="16393" y="330"/>
                  </a:cubicBezTo>
                  <a:cubicBezTo>
                    <a:pt x="16393" y="330"/>
                    <a:pt x="14796" y="0"/>
                    <a:pt x="1264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2"/>
            <p:cNvSpPr/>
            <p:nvPr/>
          </p:nvSpPr>
          <p:spPr>
            <a:xfrm>
              <a:off x="2576200" y="943700"/>
              <a:ext cx="354000" cy="316225"/>
            </a:xfrm>
            <a:custGeom>
              <a:avLst/>
              <a:gdLst/>
              <a:ahLst/>
              <a:cxnLst/>
              <a:rect l="l" t="t" r="r" b="b"/>
              <a:pathLst>
                <a:path w="14160" h="12649" extrusionOk="0">
                  <a:moveTo>
                    <a:pt x="0" y="12649"/>
                  </a:moveTo>
                  <a:lnTo>
                    <a:pt x="1415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2"/>
            <p:cNvSpPr/>
            <p:nvPr/>
          </p:nvSpPr>
          <p:spPr>
            <a:xfrm>
              <a:off x="2576200" y="943700"/>
              <a:ext cx="354000" cy="316225"/>
            </a:xfrm>
            <a:custGeom>
              <a:avLst/>
              <a:gdLst/>
              <a:ahLst/>
              <a:cxnLst/>
              <a:rect l="l" t="t" r="r" b="b"/>
              <a:pathLst>
                <a:path w="14160" h="12649" fill="none" extrusionOk="0">
                  <a:moveTo>
                    <a:pt x="0" y="12649"/>
                  </a:moveTo>
                  <a:lnTo>
                    <a:pt x="1415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2"/>
            <p:cNvSpPr/>
            <p:nvPr/>
          </p:nvSpPr>
          <p:spPr>
            <a:xfrm>
              <a:off x="2948250" y="262500"/>
              <a:ext cx="743375" cy="663900"/>
            </a:xfrm>
            <a:custGeom>
              <a:avLst/>
              <a:gdLst/>
              <a:ahLst/>
              <a:cxnLst/>
              <a:rect l="l" t="t" r="r" b="b"/>
              <a:pathLst>
                <a:path w="29735" h="26556" extrusionOk="0">
                  <a:moveTo>
                    <a:pt x="1" y="26556"/>
                  </a:moveTo>
                  <a:lnTo>
                    <a:pt x="29734"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2"/>
            <p:cNvSpPr/>
            <p:nvPr/>
          </p:nvSpPr>
          <p:spPr>
            <a:xfrm>
              <a:off x="2948250" y="262500"/>
              <a:ext cx="743375" cy="663900"/>
            </a:xfrm>
            <a:custGeom>
              <a:avLst/>
              <a:gdLst/>
              <a:ahLst/>
              <a:cxnLst/>
              <a:rect l="l" t="t" r="r" b="b"/>
              <a:pathLst>
                <a:path w="29735" h="26556" fill="none" extrusionOk="0">
                  <a:moveTo>
                    <a:pt x="1" y="26556"/>
                  </a:moveTo>
                  <a:lnTo>
                    <a:pt x="29734"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1" name="Google Shape;1541;p22"/>
          <p:cNvGrpSpPr/>
          <p:nvPr/>
        </p:nvGrpSpPr>
        <p:grpSpPr>
          <a:xfrm rot="-496941">
            <a:off x="140237" y="4211740"/>
            <a:ext cx="1736504" cy="1179106"/>
            <a:chOff x="1283025" y="3259450"/>
            <a:chExt cx="1489850" cy="1011625"/>
          </a:xfrm>
        </p:grpSpPr>
        <p:sp>
          <p:nvSpPr>
            <p:cNvPr id="1542" name="Google Shape;1542;p22"/>
            <p:cNvSpPr/>
            <p:nvPr/>
          </p:nvSpPr>
          <p:spPr>
            <a:xfrm>
              <a:off x="1583500" y="3857200"/>
              <a:ext cx="429525" cy="413875"/>
            </a:xfrm>
            <a:custGeom>
              <a:avLst/>
              <a:gdLst/>
              <a:ahLst/>
              <a:cxnLst/>
              <a:rect l="l" t="t" r="r" b="b"/>
              <a:pathLst>
                <a:path w="17181" h="16555" extrusionOk="0">
                  <a:moveTo>
                    <a:pt x="2316" y="1"/>
                  </a:moveTo>
                  <a:cubicBezTo>
                    <a:pt x="2202" y="1"/>
                    <a:pt x="2140" y="3"/>
                    <a:pt x="2140" y="3"/>
                  </a:cubicBezTo>
                  <a:cubicBezTo>
                    <a:pt x="2140" y="3"/>
                    <a:pt x="1" y="7617"/>
                    <a:pt x="3556" y="12211"/>
                  </a:cubicBezTo>
                  <a:cubicBezTo>
                    <a:pt x="6799" y="16371"/>
                    <a:pt x="13678" y="16554"/>
                    <a:pt x="14865" y="16554"/>
                  </a:cubicBezTo>
                  <a:cubicBezTo>
                    <a:pt x="14979" y="16554"/>
                    <a:pt x="15041" y="16553"/>
                    <a:pt x="15041" y="16553"/>
                  </a:cubicBezTo>
                  <a:cubicBezTo>
                    <a:pt x="15041" y="16553"/>
                    <a:pt x="17180" y="8938"/>
                    <a:pt x="13625" y="4345"/>
                  </a:cubicBezTo>
                  <a:cubicBezTo>
                    <a:pt x="10382" y="184"/>
                    <a:pt x="3503" y="1"/>
                    <a:pt x="2316"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2"/>
            <p:cNvSpPr/>
            <p:nvPr/>
          </p:nvSpPr>
          <p:spPr>
            <a:xfrm>
              <a:off x="1652725" y="3876925"/>
              <a:ext cx="291850" cy="374450"/>
            </a:xfrm>
            <a:custGeom>
              <a:avLst/>
              <a:gdLst/>
              <a:ahLst/>
              <a:cxnLst/>
              <a:rect l="l" t="t" r="r" b="b"/>
              <a:pathLst>
                <a:path w="11674" h="14978" extrusionOk="0">
                  <a:moveTo>
                    <a:pt x="11674" y="14977"/>
                  </a:moveTo>
                  <a:lnTo>
                    <a:pt x="1"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2"/>
            <p:cNvSpPr/>
            <p:nvPr/>
          </p:nvSpPr>
          <p:spPr>
            <a:xfrm>
              <a:off x="1652725" y="3876925"/>
              <a:ext cx="291850" cy="374450"/>
            </a:xfrm>
            <a:custGeom>
              <a:avLst/>
              <a:gdLst/>
              <a:ahLst/>
              <a:cxnLst/>
              <a:rect l="l" t="t" r="r" b="b"/>
              <a:pathLst>
                <a:path w="11674" h="14978" fill="none" extrusionOk="0">
                  <a:moveTo>
                    <a:pt x="11674" y="14977"/>
                  </a:moveTo>
                  <a:lnTo>
                    <a:pt x="1"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2"/>
            <p:cNvSpPr/>
            <p:nvPr/>
          </p:nvSpPr>
          <p:spPr>
            <a:xfrm>
              <a:off x="1490700" y="3340450"/>
              <a:ext cx="352400" cy="519975"/>
            </a:xfrm>
            <a:custGeom>
              <a:avLst/>
              <a:gdLst/>
              <a:ahLst/>
              <a:cxnLst/>
              <a:rect l="l" t="t" r="r" b="b"/>
              <a:pathLst>
                <a:path w="14096" h="20799" extrusionOk="0">
                  <a:moveTo>
                    <a:pt x="8338" y="1"/>
                  </a:moveTo>
                  <a:cubicBezTo>
                    <a:pt x="8338" y="1"/>
                    <a:pt x="1447" y="3871"/>
                    <a:pt x="724" y="9629"/>
                  </a:cubicBezTo>
                  <a:cubicBezTo>
                    <a:pt x="0" y="15355"/>
                    <a:pt x="5758" y="20799"/>
                    <a:pt x="5758" y="20799"/>
                  </a:cubicBezTo>
                  <a:cubicBezTo>
                    <a:pt x="5758" y="20799"/>
                    <a:pt x="12680" y="16928"/>
                    <a:pt x="13372" y="11171"/>
                  </a:cubicBezTo>
                  <a:cubicBezTo>
                    <a:pt x="14096" y="5444"/>
                    <a:pt x="8338" y="1"/>
                    <a:pt x="833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2"/>
            <p:cNvSpPr/>
            <p:nvPr/>
          </p:nvSpPr>
          <p:spPr>
            <a:xfrm>
              <a:off x="1637775" y="3364850"/>
              <a:ext cx="58250" cy="471200"/>
            </a:xfrm>
            <a:custGeom>
              <a:avLst/>
              <a:gdLst/>
              <a:ahLst/>
              <a:cxnLst/>
              <a:rect l="l" t="t" r="r" b="b"/>
              <a:pathLst>
                <a:path w="2330" h="18848" extrusionOk="0">
                  <a:moveTo>
                    <a:pt x="1" y="18847"/>
                  </a:moveTo>
                  <a:lnTo>
                    <a:pt x="232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2"/>
            <p:cNvSpPr/>
            <p:nvPr/>
          </p:nvSpPr>
          <p:spPr>
            <a:xfrm>
              <a:off x="1637775" y="3364850"/>
              <a:ext cx="58250" cy="471200"/>
            </a:xfrm>
            <a:custGeom>
              <a:avLst/>
              <a:gdLst/>
              <a:ahLst/>
              <a:cxnLst/>
              <a:rect l="l" t="t" r="r" b="b"/>
              <a:pathLst>
                <a:path w="2330" h="18848" fill="none" extrusionOk="0">
                  <a:moveTo>
                    <a:pt x="1"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2"/>
            <p:cNvSpPr/>
            <p:nvPr/>
          </p:nvSpPr>
          <p:spPr>
            <a:xfrm>
              <a:off x="1978375" y="3776200"/>
              <a:ext cx="430300" cy="413850"/>
            </a:xfrm>
            <a:custGeom>
              <a:avLst/>
              <a:gdLst/>
              <a:ahLst/>
              <a:cxnLst/>
              <a:rect l="l" t="t" r="r" b="b"/>
              <a:pathLst>
                <a:path w="17212" h="16554" extrusionOk="0">
                  <a:moveTo>
                    <a:pt x="2347" y="0"/>
                  </a:moveTo>
                  <a:cubicBezTo>
                    <a:pt x="2233" y="0"/>
                    <a:pt x="2172" y="2"/>
                    <a:pt x="2172" y="2"/>
                  </a:cubicBezTo>
                  <a:cubicBezTo>
                    <a:pt x="2172" y="2"/>
                    <a:pt x="1" y="7616"/>
                    <a:pt x="3588" y="12210"/>
                  </a:cubicBezTo>
                  <a:cubicBezTo>
                    <a:pt x="6830" y="16371"/>
                    <a:pt x="13710" y="16554"/>
                    <a:pt x="14896" y="16554"/>
                  </a:cubicBezTo>
                  <a:cubicBezTo>
                    <a:pt x="15010" y="16554"/>
                    <a:pt x="15072" y="16552"/>
                    <a:pt x="15072" y="16552"/>
                  </a:cubicBezTo>
                  <a:cubicBezTo>
                    <a:pt x="15072" y="16552"/>
                    <a:pt x="17212" y="8938"/>
                    <a:pt x="13625" y="4344"/>
                  </a:cubicBezTo>
                  <a:cubicBezTo>
                    <a:pt x="10382" y="183"/>
                    <a:pt x="3529" y="0"/>
                    <a:pt x="2347"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2"/>
            <p:cNvSpPr/>
            <p:nvPr/>
          </p:nvSpPr>
          <p:spPr>
            <a:xfrm>
              <a:off x="2047600" y="3795900"/>
              <a:ext cx="291850" cy="374450"/>
            </a:xfrm>
            <a:custGeom>
              <a:avLst/>
              <a:gdLst/>
              <a:ahLst/>
              <a:cxnLst/>
              <a:rect l="l" t="t" r="r" b="b"/>
              <a:pathLst>
                <a:path w="11674" h="14978" extrusionOk="0">
                  <a:moveTo>
                    <a:pt x="11674" y="14977"/>
                  </a:moveTo>
                  <a:lnTo>
                    <a:pt x="1" y="1"/>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2"/>
            <p:cNvSpPr/>
            <p:nvPr/>
          </p:nvSpPr>
          <p:spPr>
            <a:xfrm>
              <a:off x="2047600" y="3795900"/>
              <a:ext cx="291850" cy="374450"/>
            </a:xfrm>
            <a:custGeom>
              <a:avLst/>
              <a:gdLst/>
              <a:ahLst/>
              <a:cxnLst/>
              <a:rect l="l" t="t" r="r" b="b"/>
              <a:pathLst>
                <a:path w="11674" h="14978" fill="none" extrusionOk="0">
                  <a:moveTo>
                    <a:pt x="11674" y="14977"/>
                  </a:moveTo>
                  <a:lnTo>
                    <a:pt x="1" y="1"/>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2"/>
            <p:cNvSpPr/>
            <p:nvPr/>
          </p:nvSpPr>
          <p:spPr>
            <a:xfrm>
              <a:off x="1886350" y="3259450"/>
              <a:ext cx="352425" cy="519950"/>
            </a:xfrm>
            <a:custGeom>
              <a:avLst/>
              <a:gdLst/>
              <a:ahLst/>
              <a:cxnLst/>
              <a:rect l="l" t="t" r="r" b="b"/>
              <a:pathLst>
                <a:path w="14097" h="20798" extrusionOk="0">
                  <a:moveTo>
                    <a:pt x="8338" y="0"/>
                  </a:moveTo>
                  <a:cubicBezTo>
                    <a:pt x="8338" y="0"/>
                    <a:pt x="1416" y="3870"/>
                    <a:pt x="724" y="9628"/>
                  </a:cubicBezTo>
                  <a:cubicBezTo>
                    <a:pt x="0" y="15355"/>
                    <a:pt x="5758" y="20798"/>
                    <a:pt x="5758" y="20798"/>
                  </a:cubicBezTo>
                  <a:cubicBezTo>
                    <a:pt x="5758" y="20798"/>
                    <a:pt x="12649" y="16928"/>
                    <a:pt x="13373" y="11170"/>
                  </a:cubicBezTo>
                  <a:cubicBezTo>
                    <a:pt x="14096" y="5443"/>
                    <a:pt x="8338" y="0"/>
                    <a:pt x="833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2"/>
            <p:cNvSpPr/>
            <p:nvPr/>
          </p:nvSpPr>
          <p:spPr>
            <a:xfrm>
              <a:off x="2033450" y="3283825"/>
              <a:ext cx="58225" cy="471200"/>
            </a:xfrm>
            <a:custGeom>
              <a:avLst/>
              <a:gdLst/>
              <a:ahLst/>
              <a:cxnLst/>
              <a:rect l="l" t="t" r="r" b="b"/>
              <a:pathLst>
                <a:path w="2329" h="18848" extrusionOk="0">
                  <a:moveTo>
                    <a:pt x="0" y="18847"/>
                  </a:moveTo>
                  <a:lnTo>
                    <a:pt x="232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2"/>
            <p:cNvSpPr/>
            <p:nvPr/>
          </p:nvSpPr>
          <p:spPr>
            <a:xfrm>
              <a:off x="2033450" y="3283825"/>
              <a:ext cx="58225" cy="471200"/>
            </a:xfrm>
            <a:custGeom>
              <a:avLst/>
              <a:gdLst/>
              <a:ahLst/>
              <a:cxnLst/>
              <a:rect l="l" t="t" r="r" b="b"/>
              <a:pathLst>
                <a:path w="2329" h="18848" fill="none" extrusionOk="0">
                  <a:moveTo>
                    <a:pt x="0"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2"/>
            <p:cNvSpPr/>
            <p:nvPr/>
          </p:nvSpPr>
          <p:spPr>
            <a:xfrm>
              <a:off x="2258400" y="3517200"/>
              <a:ext cx="514475" cy="320675"/>
            </a:xfrm>
            <a:custGeom>
              <a:avLst/>
              <a:gdLst/>
              <a:ahLst/>
              <a:cxnLst/>
              <a:rect l="l" t="t" r="r" b="b"/>
              <a:pathLst>
                <a:path w="20579" h="12827" extrusionOk="0">
                  <a:moveTo>
                    <a:pt x="10685" y="1"/>
                  </a:moveTo>
                  <a:cubicBezTo>
                    <a:pt x="10125" y="1"/>
                    <a:pt x="9561" y="53"/>
                    <a:pt x="9000" y="168"/>
                  </a:cubicBezTo>
                  <a:cubicBezTo>
                    <a:pt x="3336" y="1332"/>
                    <a:pt x="1" y="8537"/>
                    <a:pt x="1" y="8537"/>
                  </a:cubicBezTo>
                  <a:cubicBezTo>
                    <a:pt x="1" y="8537"/>
                    <a:pt x="4775" y="12826"/>
                    <a:pt x="9885" y="12826"/>
                  </a:cubicBezTo>
                  <a:cubicBezTo>
                    <a:pt x="10448" y="12826"/>
                    <a:pt x="11015" y="12774"/>
                    <a:pt x="11580" y="12659"/>
                  </a:cubicBezTo>
                  <a:cubicBezTo>
                    <a:pt x="17243" y="11495"/>
                    <a:pt x="20578" y="4321"/>
                    <a:pt x="20578" y="4321"/>
                  </a:cubicBezTo>
                  <a:cubicBezTo>
                    <a:pt x="20578" y="4321"/>
                    <a:pt x="15798" y="1"/>
                    <a:pt x="10685"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2"/>
            <p:cNvSpPr/>
            <p:nvPr/>
          </p:nvSpPr>
          <p:spPr>
            <a:xfrm>
              <a:off x="2282800" y="3629925"/>
              <a:ext cx="465675" cy="95200"/>
            </a:xfrm>
            <a:custGeom>
              <a:avLst/>
              <a:gdLst/>
              <a:ahLst/>
              <a:cxnLst/>
              <a:rect l="l" t="t" r="r" b="b"/>
              <a:pathLst>
                <a:path w="18627" h="3808" extrusionOk="0">
                  <a:moveTo>
                    <a:pt x="18627" y="1"/>
                  </a:moveTo>
                  <a:lnTo>
                    <a:pt x="0" y="380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2"/>
            <p:cNvSpPr/>
            <p:nvPr/>
          </p:nvSpPr>
          <p:spPr>
            <a:xfrm>
              <a:off x="2282800" y="3629925"/>
              <a:ext cx="465675" cy="95200"/>
            </a:xfrm>
            <a:custGeom>
              <a:avLst/>
              <a:gdLst/>
              <a:ahLst/>
              <a:cxnLst/>
              <a:rect l="l" t="t" r="r" b="b"/>
              <a:pathLst>
                <a:path w="18627" h="3808" fill="none" extrusionOk="0">
                  <a:moveTo>
                    <a:pt x="18627" y="1"/>
                  </a:moveTo>
                  <a:lnTo>
                    <a:pt x="0" y="380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2"/>
            <p:cNvSpPr/>
            <p:nvPr/>
          </p:nvSpPr>
          <p:spPr>
            <a:xfrm>
              <a:off x="1283025" y="3730625"/>
              <a:ext cx="975400" cy="199800"/>
            </a:xfrm>
            <a:custGeom>
              <a:avLst/>
              <a:gdLst/>
              <a:ahLst/>
              <a:cxnLst/>
              <a:rect l="l" t="t" r="r" b="b"/>
              <a:pathLst>
                <a:path w="39016" h="7992" extrusionOk="0">
                  <a:moveTo>
                    <a:pt x="39016" y="0"/>
                  </a:moveTo>
                  <a:lnTo>
                    <a:pt x="1" y="7992"/>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2"/>
            <p:cNvSpPr/>
            <p:nvPr/>
          </p:nvSpPr>
          <p:spPr>
            <a:xfrm>
              <a:off x="1283025" y="3730625"/>
              <a:ext cx="975400" cy="199800"/>
            </a:xfrm>
            <a:custGeom>
              <a:avLst/>
              <a:gdLst/>
              <a:ahLst/>
              <a:cxnLst/>
              <a:rect l="l" t="t" r="r" b="b"/>
              <a:pathLst>
                <a:path w="39016" h="7992" fill="none" extrusionOk="0">
                  <a:moveTo>
                    <a:pt x="39016" y="0"/>
                  </a:moveTo>
                  <a:lnTo>
                    <a:pt x="1" y="7992"/>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 name="Google Shape;1559;p22"/>
          <p:cNvGrpSpPr/>
          <p:nvPr/>
        </p:nvGrpSpPr>
        <p:grpSpPr>
          <a:xfrm rot="9604541">
            <a:off x="3076387" y="-128373"/>
            <a:ext cx="1736519" cy="1179116"/>
            <a:chOff x="1283025" y="3259450"/>
            <a:chExt cx="1489850" cy="1011625"/>
          </a:xfrm>
        </p:grpSpPr>
        <p:sp>
          <p:nvSpPr>
            <p:cNvPr id="1560" name="Google Shape;1560;p22"/>
            <p:cNvSpPr/>
            <p:nvPr/>
          </p:nvSpPr>
          <p:spPr>
            <a:xfrm>
              <a:off x="1583500" y="3857200"/>
              <a:ext cx="429525" cy="413875"/>
            </a:xfrm>
            <a:custGeom>
              <a:avLst/>
              <a:gdLst/>
              <a:ahLst/>
              <a:cxnLst/>
              <a:rect l="l" t="t" r="r" b="b"/>
              <a:pathLst>
                <a:path w="17181" h="16555" extrusionOk="0">
                  <a:moveTo>
                    <a:pt x="2316" y="1"/>
                  </a:moveTo>
                  <a:cubicBezTo>
                    <a:pt x="2202" y="1"/>
                    <a:pt x="2140" y="3"/>
                    <a:pt x="2140" y="3"/>
                  </a:cubicBezTo>
                  <a:cubicBezTo>
                    <a:pt x="2140" y="3"/>
                    <a:pt x="1" y="7617"/>
                    <a:pt x="3556" y="12211"/>
                  </a:cubicBezTo>
                  <a:cubicBezTo>
                    <a:pt x="6799" y="16371"/>
                    <a:pt x="13678" y="16554"/>
                    <a:pt x="14865" y="16554"/>
                  </a:cubicBezTo>
                  <a:cubicBezTo>
                    <a:pt x="14979" y="16554"/>
                    <a:pt x="15041" y="16553"/>
                    <a:pt x="15041" y="16553"/>
                  </a:cubicBezTo>
                  <a:cubicBezTo>
                    <a:pt x="15041" y="16553"/>
                    <a:pt x="17180" y="8938"/>
                    <a:pt x="13625" y="4345"/>
                  </a:cubicBezTo>
                  <a:cubicBezTo>
                    <a:pt x="10382" y="184"/>
                    <a:pt x="3503" y="1"/>
                    <a:pt x="2316"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2"/>
            <p:cNvSpPr/>
            <p:nvPr/>
          </p:nvSpPr>
          <p:spPr>
            <a:xfrm>
              <a:off x="1652725" y="3876925"/>
              <a:ext cx="291850" cy="374450"/>
            </a:xfrm>
            <a:custGeom>
              <a:avLst/>
              <a:gdLst/>
              <a:ahLst/>
              <a:cxnLst/>
              <a:rect l="l" t="t" r="r" b="b"/>
              <a:pathLst>
                <a:path w="11674" h="14978" extrusionOk="0">
                  <a:moveTo>
                    <a:pt x="11674" y="14977"/>
                  </a:moveTo>
                  <a:lnTo>
                    <a:pt x="1"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2"/>
            <p:cNvSpPr/>
            <p:nvPr/>
          </p:nvSpPr>
          <p:spPr>
            <a:xfrm>
              <a:off x="1652725" y="3876925"/>
              <a:ext cx="291850" cy="374450"/>
            </a:xfrm>
            <a:custGeom>
              <a:avLst/>
              <a:gdLst/>
              <a:ahLst/>
              <a:cxnLst/>
              <a:rect l="l" t="t" r="r" b="b"/>
              <a:pathLst>
                <a:path w="11674" h="14978" fill="none" extrusionOk="0">
                  <a:moveTo>
                    <a:pt x="11674" y="14977"/>
                  </a:moveTo>
                  <a:lnTo>
                    <a:pt x="1"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2"/>
            <p:cNvSpPr/>
            <p:nvPr/>
          </p:nvSpPr>
          <p:spPr>
            <a:xfrm>
              <a:off x="1490700" y="3340450"/>
              <a:ext cx="352400" cy="519975"/>
            </a:xfrm>
            <a:custGeom>
              <a:avLst/>
              <a:gdLst/>
              <a:ahLst/>
              <a:cxnLst/>
              <a:rect l="l" t="t" r="r" b="b"/>
              <a:pathLst>
                <a:path w="14096" h="20799" extrusionOk="0">
                  <a:moveTo>
                    <a:pt x="8338" y="1"/>
                  </a:moveTo>
                  <a:cubicBezTo>
                    <a:pt x="8338" y="1"/>
                    <a:pt x="1447" y="3871"/>
                    <a:pt x="724" y="9629"/>
                  </a:cubicBezTo>
                  <a:cubicBezTo>
                    <a:pt x="0" y="15355"/>
                    <a:pt x="5758" y="20799"/>
                    <a:pt x="5758" y="20799"/>
                  </a:cubicBezTo>
                  <a:cubicBezTo>
                    <a:pt x="5758" y="20799"/>
                    <a:pt x="12680" y="16928"/>
                    <a:pt x="13372" y="11171"/>
                  </a:cubicBezTo>
                  <a:cubicBezTo>
                    <a:pt x="14096" y="5444"/>
                    <a:pt x="8338" y="1"/>
                    <a:pt x="833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2"/>
            <p:cNvSpPr/>
            <p:nvPr/>
          </p:nvSpPr>
          <p:spPr>
            <a:xfrm>
              <a:off x="1637775" y="3364850"/>
              <a:ext cx="58250" cy="471200"/>
            </a:xfrm>
            <a:custGeom>
              <a:avLst/>
              <a:gdLst/>
              <a:ahLst/>
              <a:cxnLst/>
              <a:rect l="l" t="t" r="r" b="b"/>
              <a:pathLst>
                <a:path w="2330" h="18848" extrusionOk="0">
                  <a:moveTo>
                    <a:pt x="1" y="18847"/>
                  </a:moveTo>
                  <a:lnTo>
                    <a:pt x="232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2"/>
            <p:cNvSpPr/>
            <p:nvPr/>
          </p:nvSpPr>
          <p:spPr>
            <a:xfrm>
              <a:off x="1637775" y="3364850"/>
              <a:ext cx="58250" cy="471200"/>
            </a:xfrm>
            <a:custGeom>
              <a:avLst/>
              <a:gdLst/>
              <a:ahLst/>
              <a:cxnLst/>
              <a:rect l="l" t="t" r="r" b="b"/>
              <a:pathLst>
                <a:path w="2330" h="18848" fill="none" extrusionOk="0">
                  <a:moveTo>
                    <a:pt x="1"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2"/>
            <p:cNvSpPr/>
            <p:nvPr/>
          </p:nvSpPr>
          <p:spPr>
            <a:xfrm>
              <a:off x="1978375" y="3776200"/>
              <a:ext cx="430300" cy="413850"/>
            </a:xfrm>
            <a:custGeom>
              <a:avLst/>
              <a:gdLst/>
              <a:ahLst/>
              <a:cxnLst/>
              <a:rect l="l" t="t" r="r" b="b"/>
              <a:pathLst>
                <a:path w="17212" h="16554" extrusionOk="0">
                  <a:moveTo>
                    <a:pt x="2347" y="0"/>
                  </a:moveTo>
                  <a:cubicBezTo>
                    <a:pt x="2233" y="0"/>
                    <a:pt x="2172" y="2"/>
                    <a:pt x="2172" y="2"/>
                  </a:cubicBezTo>
                  <a:cubicBezTo>
                    <a:pt x="2172" y="2"/>
                    <a:pt x="1" y="7616"/>
                    <a:pt x="3588" y="12210"/>
                  </a:cubicBezTo>
                  <a:cubicBezTo>
                    <a:pt x="6830" y="16371"/>
                    <a:pt x="13710" y="16554"/>
                    <a:pt x="14896" y="16554"/>
                  </a:cubicBezTo>
                  <a:cubicBezTo>
                    <a:pt x="15010" y="16554"/>
                    <a:pt x="15072" y="16552"/>
                    <a:pt x="15072" y="16552"/>
                  </a:cubicBezTo>
                  <a:cubicBezTo>
                    <a:pt x="15072" y="16552"/>
                    <a:pt x="17212" y="8938"/>
                    <a:pt x="13625" y="4344"/>
                  </a:cubicBezTo>
                  <a:cubicBezTo>
                    <a:pt x="10382" y="183"/>
                    <a:pt x="3529" y="0"/>
                    <a:pt x="2347"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2"/>
            <p:cNvSpPr/>
            <p:nvPr/>
          </p:nvSpPr>
          <p:spPr>
            <a:xfrm>
              <a:off x="2047600" y="3795900"/>
              <a:ext cx="291850" cy="374450"/>
            </a:xfrm>
            <a:custGeom>
              <a:avLst/>
              <a:gdLst/>
              <a:ahLst/>
              <a:cxnLst/>
              <a:rect l="l" t="t" r="r" b="b"/>
              <a:pathLst>
                <a:path w="11674" h="14978" extrusionOk="0">
                  <a:moveTo>
                    <a:pt x="11674" y="14977"/>
                  </a:moveTo>
                  <a:lnTo>
                    <a:pt x="1" y="1"/>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2"/>
            <p:cNvSpPr/>
            <p:nvPr/>
          </p:nvSpPr>
          <p:spPr>
            <a:xfrm>
              <a:off x="2047600" y="3795900"/>
              <a:ext cx="291850" cy="374450"/>
            </a:xfrm>
            <a:custGeom>
              <a:avLst/>
              <a:gdLst/>
              <a:ahLst/>
              <a:cxnLst/>
              <a:rect l="l" t="t" r="r" b="b"/>
              <a:pathLst>
                <a:path w="11674" h="14978" fill="none" extrusionOk="0">
                  <a:moveTo>
                    <a:pt x="11674" y="14977"/>
                  </a:moveTo>
                  <a:lnTo>
                    <a:pt x="1" y="1"/>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2"/>
            <p:cNvSpPr/>
            <p:nvPr/>
          </p:nvSpPr>
          <p:spPr>
            <a:xfrm>
              <a:off x="1886350" y="3259450"/>
              <a:ext cx="352425" cy="519950"/>
            </a:xfrm>
            <a:custGeom>
              <a:avLst/>
              <a:gdLst/>
              <a:ahLst/>
              <a:cxnLst/>
              <a:rect l="l" t="t" r="r" b="b"/>
              <a:pathLst>
                <a:path w="14097" h="20798" extrusionOk="0">
                  <a:moveTo>
                    <a:pt x="8338" y="0"/>
                  </a:moveTo>
                  <a:cubicBezTo>
                    <a:pt x="8338" y="0"/>
                    <a:pt x="1416" y="3870"/>
                    <a:pt x="724" y="9628"/>
                  </a:cubicBezTo>
                  <a:cubicBezTo>
                    <a:pt x="0" y="15355"/>
                    <a:pt x="5758" y="20798"/>
                    <a:pt x="5758" y="20798"/>
                  </a:cubicBezTo>
                  <a:cubicBezTo>
                    <a:pt x="5758" y="20798"/>
                    <a:pt x="12649" y="16928"/>
                    <a:pt x="13373" y="11170"/>
                  </a:cubicBezTo>
                  <a:cubicBezTo>
                    <a:pt x="14096" y="5443"/>
                    <a:pt x="8338" y="0"/>
                    <a:pt x="833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2"/>
            <p:cNvSpPr/>
            <p:nvPr/>
          </p:nvSpPr>
          <p:spPr>
            <a:xfrm>
              <a:off x="2033450" y="3283825"/>
              <a:ext cx="58225" cy="471200"/>
            </a:xfrm>
            <a:custGeom>
              <a:avLst/>
              <a:gdLst/>
              <a:ahLst/>
              <a:cxnLst/>
              <a:rect l="l" t="t" r="r" b="b"/>
              <a:pathLst>
                <a:path w="2329" h="18848" extrusionOk="0">
                  <a:moveTo>
                    <a:pt x="0" y="18847"/>
                  </a:moveTo>
                  <a:lnTo>
                    <a:pt x="232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2"/>
            <p:cNvSpPr/>
            <p:nvPr/>
          </p:nvSpPr>
          <p:spPr>
            <a:xfrm>
              <a:off x="2033450" y="3283825"/>
              <a:ext cx="58225" cy="471200"/>
            </a:xfrm>
            <a:custGeom>
              <a:avLst/>
              <a:gdLst/>
              <a:ahLst/>
              <a:cxnLst/>
              <a:rect l="l" t="t" r="r" b="b"/>
              <a:pathLst>
                <a:path w="2329" h="18848" fill="none" extrusionOk="0">
                  <a:moveTo>
                    <a:pt x="0"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2"/>
            <p:cNvSpPr/>
            <p:nvPr/>
          </p:nvSpPr>
          <p:spPr>
            <a:xfrm>
              <a:off x="2258400" y="3517200"/>
              <a:ext cx="514475" cy="320675"/>
            </a:xfrm>
            <a:custGeom>
              <a:avLst/>
              <a:gdLst/>
              <a:ahLst/>
              <a:cxnLst/>
              <a:rect l="l" t="t" r="r" b="b"/>
              <a:pathLst>
                <a:path w="20579" h="12827" extrusionOk="0">
                  <a:moveTo>
                    <a:pt x="10685" y="1"/>
                  </a:moveTo>
                  <a:cubicBezTo>
                    <a:pt x="10125" y="1"/>
                    <a:pt x="9561" y="53"/>
                    <a:pt x="9000" y="168"/>
                  </a:cubicBezTo>
                  <a:cubicBezTo>
                    <a:pt x="3336" y="1332"/>
                    <a:pt x="1" y="8537"/>
                    <a:pt x="1" y="8537"/>
                  </a:cubicBezTo>
                  <a:cubicBezTo>
                    <a:pt x="1" y="8537"/>
                    <a:pt x="4775" y="12826"/>
                    <a:pt x="9885" y="12826"/>
                  </a:cubicBezTo>
                  <a:cubicBezTo>
                    <a:pt x="10448" y="12826"/>
                    <a:pt x="11015" y="12774"/>
                    <a:pt x="11580" y="12659"/>
                  </a:cubicBezTo>
                  <a:cubicBezTo>
                    <a:pt x="17243" y="11495"/>
                    <a:pt x="20578" y="4321"/>
                    <a:pt x="20578" y="4321"/>
                  </a:cubicBezTo>
                  <a:cubicBezTo>
                    <a:pt x="20578" y="4321"/>
                    <a:pt x="15798" y="1"/>
                    <a:pt x="10685"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2"/>
            <p:cNvSpPr/>
            <p:nvPr/>
          </p:nvSpPr>
          <p:spPr>
            <a:xfrm>
              <a:off x="2282800" y="3629925"/>
              <a:ext cx="465675" cy="95200"/>
            </a:xfrm>
            <a:custGeom>
              <a:avLst/>
              <a:gdLst/>
              <a:ahLst/>
              <a:cxnLst/>
              <a:rect l="l" t="t" r="r" b="b"/>
              <a:pathLst>
                <a:path w="18627" h="3808" extrusionOk="0">
                  <a:moveTo>
                    <a:pt x="18627" y="1"/>
                  </a:moveTo>
                  <a:lnTo>
                    <a:pt x="0" y="380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2"/>
            <p:cNvSpPr/>
            <p:nvPr/>
          </p:nvSpPr>
          <p:spPr>
            <a:xfrm>
              <a:off x="2282800" y="3629925"/>
              <a:ext cx="465675" cy="95200"/>
            </a:xfrm>
            <a:custGeom>
              <a:avLst/>
              <a:gdLst/>
              <a:ahLst/>
              <a:cxnLst/>
              <a:rect l="l" t="t" r="r" b="b"/>
              <a:pathLst>
                <a:path w="18627" h="3808" fill="none" extrusionOk="0">
                  <a:moveTo>
                    <a:pt x="18627" y="1"/>
                  </a:moveTo>
                  <a:lnTo>
                    <a:pt x="0" y="380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2"/>
            <p:cNvSpPr/>
            <p:nvPr/>
          </p:nvSpPr>
          <p:spPr>
            <a:xfrm>
              <a:off x="1283025" y="3730625"/>
              <a:ext cx="975400" cy="199800"/>
            </a:xfrm>
            <a:custGeom>
              <a:avLst/>
              <a:gdLst/>
              <a:ahLst/>
              <a:cxnLst/>
              <a:rect l="l" t="t" r="r" b="b"/>
              <a:pathLst>
                <a:path w="39016" h="7992" extrusionOk="0">
                  <a:moveTo>
                    <a:pt x="39016" y="0"/>
                  </a:moveTo>
                  <a:lnTo>
                    <a:pt x="1" y="7992"/>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2"/>
            <p:cNvSpPr/>
            <p:nvPr/>
          </p:nvSpPr>
          <p:spPr>
            <a:xfrm>
              <a:off x="1283025" y="3730625"/>
              <a:ext cx="975400" cy="199800"/>
            </a:xfrm>
            <a:custGeom>
              <a:avLst/>
              <a:gdLst/>
              <a:ahLst/>
              <a:cxnLst/>
              <a:rect l="l" t="t" r="r" b="b"/>
              <a:pathLst>
                <a:path w="39016" h="7992" fill="none" extrusionOk="0">
                  <a:moveTo>
                    <a:pt x="39016" y="0"/>
                  </a:moveTo>
                  <a:lnTo>
                    <a:pt x="1" y="7992"/>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7_1_1_1">
    <p:bg>
      <p:bgPr>
        <a:solidFill>
          <a:schemeClr val="lt2"/>
        </a:solidFill>
        <a:effectLst/>
      </p:bgPr>
    </p:bg>
    <p:spTree>
      <p:nvGrpSpPr>
        <p:cNvPr id="1" name="Shape 1578"/>
        <p:cNvGrpSpPr/>
        <p:nvPr/>
      </p:nvGrpSpPr>
      <p:grpSpPr>
        <a:xfrm>
          <a:off x="0" y="0"/>
          <a:ext cx="0" cy="0"/>
          <a:chOff x="0" y="0"/>
          <a:chExt cx="0" cy="0"/>
        </a:xfrm>
      </p:grpSpPr>
      <p:grpSp>
        <p:nvGrpSpPr>
          <p:cNvPr id="1579" name="Google Shape;1579;p24"/>
          <p:cNvGrpSpPr/>
          <p:nvPr/>
        </p:nvGrpSpPr>
        <p:grpSpPr>
          <a:xfrm rot="3054738">
            <a:off x="7339614" y="4160580"/>
            <a:ext cx="1208876" cy="820840"/>
            <a:chOff x="1283025" y="3259450"/>
            <a:chExt cx="1489850" cy="1011625"/>
          </a:xfrm>
        </p:grpSpPr>
        <p:sp>
          <p:nvSpPr>
            <p:cNvPr id="1580" name="Google Shape;1580;p24"/>
            <p:cNvSpPr/>
            <p:nvPr/>
          </p:nvSpPr>
          <p:spPr>
            <a:xfrm>
              <a:off x="1583500" y="3857200"/>
              <a:ext cx="429525" cy="413875"/>
            </a:xfrm>
            <a:custGeom>
              <a:avLst/>
              <a:gdLst/>
              <a:ahLst/>
              <a:cxnLst/>
              <a:rect l="l" t="t" r="r" b="b"/>
              <a:pathLst>
                <a:path w="17181" h="16555" extrusionOk="0">
                  <a:moveTo>
                    <a:pt x="2316" y="1"/>
                  </a:moveTo>
                  <a:cubicBezTo>
                    <a:pt x="2202" y="1"/>
                    <a:pt x="2140" y="3"/>
                    <a:pt x="2140" y="3"/>
                  </a:cubicBezTo>
                  <a:cubicBezTo>
                    <a:pt x="2140" y="3"/>
                    <a:pt x="1" y="7617"/>
                    <a:pt x="3556" y="12211"/>
                  </a:cubicBezTo>
                  <a:cubicBezTo>
                    <a:pt x="6799" y="16371"/>
                    <a:pt x="13678" y="16554"/>
                    <a:pt x="14865" y="16554"/>
                  </a:cubicBezTo>
                  <a:cubicBezTo>
                    <a:pt x="14979" y="16554"/>
                    <a:pt x="15041" y="16553"/>
                    <a:pt x="15041" y="16553"/>
                  </a:cubicBezTo>
                  <a:cubicBezTo>
                    <a:pt x="15041" y="16553"/>
                    <a:pt x="17180" y="8938"/>
                    <a:pt x="13625" y="4345"/>
                  </a:cubicBezTo>
                  <a:cubicBezTo>
                    <a:pt x="10382" y="184"/>
                    <a:pt x="3503" y="1"/>
                    <a:pt x="2316"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4"/>
            <p:cNvSpPr/>
            <p:nvPr/>
          </p:nvSpPr>
          <p:spPr>
            <a:xfrm>
              <a:off x="1652725" y="3876925"/>
              <a:ext cx="291850" cy="374450"/>
            </a:xfrm>
            <a:custGeom>
              <a:avLst/>
              <a:gdLst/>
              <a:ahLst/>
              <a:cxnLst/>
              <a:rect l="l" t="t" r="r" b="b"/>
              <a:pathLst>
                <a:path w="11674" h="14978" extrusionOk="0">
                  <a:moveTo>
                    <a:pt x="11674" y="14977"/>
                  </a:moveTo>
                  <a:lnTo>
                    <a:pt x="1"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4"/>
            <p:cNvSpPr/>
            <p:nvPr/>
          </p:nvSpPr>
          <p:spPr>
            <a:xfrm>
              <a:off x="1652725" y="3876925"/>
              <a:ext cx="291850" cy="374450"/>
            </a:xfrm>
            <a:custGeom>
              <a:avLst/>
              <a:gdLst/>
              <a:ahLst/>
              <a:cxnLst/>
              <a:rect l="l" t="t" r="r" b="b"/>
              <a:pathLst>
                <a:path w="11674" h="14978" fill="none" extrusionOk="0">
                  <a:moveTo>
                    <a:pt x="11674" y="14977"/>
                  </a:moveTo>
                  <a:lnTo>
                    <a:pt x="1"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4"/>
            <p:cNvSpPr/>
            <p:nvPr/>
          </p:nvSpPr>
          <p:spPr>
            <a:xfrm>
              <a:off x="1490700" y="3340450"/>
              <a:ext cx="352400" cy="519975"/>
            </a:xfrm>
            <a:custGeom>
              <a:avLst/>
              <a:gdLst/>
              <a:ahLst/>
              <a:cxnLst/>
              <a:rect l="l" t="t" r="r" b="b"/>
              <a:pathLst>
                <a:path w="14096" h="20799" extrusionOk="0">
                  <a:moveTo>
                    <a:pt x="8338" y="1"/>
                  </a:moveTo>
                  <a:cubicBezTo>
                    <a:pt x="8338" y="1"/>
                    <a:pt x="1447" y="3871"/>
                    <a:pt x="724" y="9629"/>
                  </a:cubicBezTo>
                  <a:cubicBezTo>
                    <a:pt x="0" y="15355"/>
                    <a:pt x="5758" y="20799"/>
                    <a:pt x="5758" y="20799"/>
                  </a:cubicBezTo>
                  <a:cubicBezTo>
                    <a:pt x="5758" y="20799"/>
                    <a:pt x="12680" y="16928"/>
                    <a:pt x="13372" y="11171"/>
                  </a:cubicBezTo>
                  <a:cubicBezTo>
                    <a:pt x="14096" y="5444"/>
                    <a:pt x="8338" y="1"/>
                    <a:pt x="833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4"/>
            <p:cNvSpPr/>
            <p:nvPr/>
          </p:nvSpPr>
          <p:spPr>
            <a:xfrm>
              <a:off x="1637775" y="3364850"/>
              <a:ext cx="58250" cy="471200"/>
            </a:xfrm>
            <a:custGeom>
              <a:avLst/>
              <a:gdLst/>
              <a:ahLst/>
              <a:cxnLst/>
              <a:rect l="l" t="t" r="r" b="b"/>
              <a:pathLst>
                <a:path w="2330" h="18848" extrusionOk="0">
                  <a:moveTo>
                    <a:pt x="1" y="18847"/>
                  </a:moveTo>
                  <a:lnTo>
                    <a:pt x="232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4"/>
            <p:cNvSpPr/>
            <p:nvPr/>
          </p:nvSpPr>
          <p:spPr>
            <a:xfrm>
              <a:off x="1637775" y="3364850"/>
              <a:ext cx="58250" cy="471200"/>
            </a:xfrm>
            <a:custGeom>
              <a:avLst/>
              <a:gdLst/>
              <a:ahLst/>
              <a:cxnLst/>
              <a:rect l="l" t="t" r="r" b="b"/>
              <a:pathLst>
                <a:path w="2330" h="18848" fill="none" extrusionOk="0">
                  <a:moveTo>
                    <a:pt x="1"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4"/>
            <p:cNvSpPr/>
            <p:nvPr/>
          </p:nvSpPr>
          <p:spPr>
            <a:xfrm>
              <a:off x="1978375" y="3776200"/>
              <a:ext cx="430300" cy="413850"/>
            </a:xfrm>
            <a:custGeom>
              <a:avLst/>
              <a:gdLst/>
              <a:ahLst/>
              <a:cxnLst/>
              <a:rect l="l" t="t" r="r" b="b"/>
              <a:pathLst>
                <a:path w="17212" h="16554" extrusionOk="0">
                  <a:moveTo>
                    <a:pt x="2347" y="0"/>
                  </a:moveTo>
                  <a:cubicBezTo>
                    <a:pt x="2233" y="0"/>
                    <a:pt x="2172" y="2"/>
                    <a:pt x="2172" y="2"/>
                  </a:cubicBezTo>
                  <a:cubicBezTo>
                    <a:pt x="2172" y="2"/>
                    <a:pt x="1" y="7616"/>
                    <a:pt x="3588" y="12210"/>
                  </a:cubicBezTo>
                  <a:cubicBezTo>
                    <a:pt x="6830" y="16371"/>
                    <a:pt x="13710" y="16554"/>
                    <a:pt x="14896" y="16554"/>
                  </a:cubicBezTo>
                  <a:cubicBezTo>
                    <a:pt x="15010" y="16554"/>
                    <a:pt x="15072" y="16552"/>
                    <a:pt x="15072" y="16552"/>
                  </a:cubicBezTo>
                  <a:cubicBezTo>
                    <a:pt x="15072" y="16552"/>
                    <a:pt x="17212" y="8938"/>
                    <a:pt x="13625" y="4344"/>
                  </a:cubicBezTo>
                  <a:cubicBezTo>
                    <a:pt x="10382" y="183"/>
                    <a:pt x="3529" y="0"/>
                    <a:pt x="2347"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4"/>
            <p:cNvSpPr/>
            <p:nvPr/>
          </p:nvSpPr>
          <p:spPr>
            <a:xfrm>
              <a:off x="2047600" y="3795900"/>
              <a:ext cx="291850" cy="374450"/>
            </a:xfrm>
            <a:custGeom>
              <a:avLst/>
              <a:gdLst/>
              <a:ahLst/>
              <a:cxnLst/>
              <a:rect l="l" t="t" r="r" b="b"/>
              <a:pathLst>
                <a:path w="11674" h="14978" extrusionOk="0">
                  <a:moveTo>
                    <a:pt x="11674" y="14977"/>
                  </a:moveTo>
                  <a:lnTo>
                    <a:pt x="1" y="1"/>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4"/>
            <p:cNvSpPr/>
            <p:nvPr/>
          </p:nvSpPr>
          <p:spPr>
            <a:xfrm>
              <a:off x="2047600" y="3795900"/>
              <a:ext cx="291850" cy="374450"/>
            </a:xfrm>
            <a:custGeom>
              <a:avLst/>
              <a:gdLst/>
              <a:ahLst/>
              <a:cxnLst/>
              <a:rect l="l" t="t" r="r" b="b"/>
              <a:pathLst>
                <a:path w="11674" h="14978" fill="none" extrusionOk="0">
                  <a:moveTo>
                    <a:pt x="11674" y="14977"/>
                  </a:moveTo>
                  <a:lnTo>
                    <a:pt x="1" y="1"/>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4"/>
            <p:cNvSpPr/>
            <p:nvPr/>
          </p:nvSpPr>
          <p:spPr>
            <a:xfrm>
              <a:off x="1886350" y="3259450"/>
              <a:ext cx="352425" cy="519950"/>
            </a:xfrm>
            <a:custGeom>
              <a:avLst/>
              <a:gdLst/>
              <a:ahLst/>
              <a:cxnLst/>
              <a:rect l="l" t="t" r="r" b="b"/>
              <a:pathLst>
                <a:path w="14097" h="20798" extrusionOk="0">
                  <a:moveTo>
                    <a:pt x="8338" y="0"/>
                  </a:moveTo>
                  <a:cubicBezTo>
                    <a:pt x="8338" y="0"/>
                    <a:pt x="1416" y="3870"/>
                    <a:pt x="724" y="9628"/>
                  </a:cubicBezTo>
                  <a:cubicBezTo>
                    <a:pt x="0" y="15355"/>
                    <a:pt x="5758" y="20798"/>
                    <a:pt x="5758" y="20798"/>
                  </a:cubicBezTo>
                  <a:cubicBezTo>
                    <a:pt x="5758" y="20798"/>
                    <a:pt x="12649" y="16928"/>
                    <a:pt x="13373" y="11170"/>
                  </a:cubicBezTo>
                  <a:cubicBezTo>
                    <a:pt x="14096" y="5443"/>
                    <a:pt x="8338" y="0"/>
                    <a:pt x="833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4"/>
            <p:cNvSpPr/>
            <p:nvPr/>
          </p:nvSpPr>
          <p:spPr>
            <a:xfrm>
              <a:off x="2033450" y="3283825"/>
              <a:ext cx="58225" cy="471200"/>
            </a:xfrm>
            <a:custGeom>
              <a:avLst/>
              <a:gdLst/>
              <a:ahLst/>
              <a:cxnLst/>
              <a:rect l="l" t="t" r="r" b="b"/>
              <a:pathLst>
                <a:path w="2329" h="18848" extrusionOk="0">
                  <a:moveTo>
                    <a:pt x="0" y="18847"/>
                  </a:moveTo>
                  <a:lnTo>
                    <a:pt x="232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4"/>
            <p:cNvSpPr/>
            <p:nvPr/>
          </p:nvSpPr>
          <p:spPr>
            <a:xfrm>
              <a:off x="2033450" y="3283825"/>
              <a:ext cx="58225" cy="471200"/>
            </a:xfrm>
            <a:custGeom>
              <a:avLst/>
              <a:gdLst/>
              <a:ahLst/>
              <a:cxnLst/>
              <a:rect l="l" t="t" r="r" b="b"/>
              <a:pathLst>
                <a:path w="2329" h="18848" fill="none" extrusionOk="0">
                  <a:moveTo>
                    <a:pt x="0"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4"/>
            <p:cNvSpPr/>
            <p:nvPr/>
          </p:nvSpPr>
          <p:spPr>
            <a:xfrm>
              <a:off x="2258400" y="3517200"/>
              <a:ext cx="514475" cy="320675"/>
            </a:xfrm>
            <a:custGeom>
              <a:avLst/>
              <a:gdLst/>
              <a:ahLst/>
              <a:cxnLst/>
              <a:rect l="l" t="t" r="r" b="b"/>
              <a:pathLst>
                <a:path w="20579" h="12827" extrusionOk="0">
                  <a:moveTo>
                    <a:pt x="10685" y="1"/>
                  </a:moveTo>
                  <a:cubicBezTo>
                    <a:pt x="10125" y="1"/>
                    <a:pt x="9561" y="53"/>
                    <a:pt x="9000" y="168"/>
                  </a:cubicBezTo>
                  <a:cubicBezTo>
                    <a:pt x="3336" y="1332"/>
                    <a:pt x="1" y="8537"/>
                    <a:pt x="1" y="8537"/>
                  </a:cubicBezTo>
                  <a:cubicBezTo>
                    <a:pt x="1" y="8537"/>
                    <a:pt x="4775" y="12826"/>
                    <a:pt x="9885" y="12826"/>
                  </a:cubicBezTo>
                  <a:cubicBezTo>
                    <a:pt x="10448" y="12826"/>
                    <a:pt x="11015" y="12774"/>
                    <a:pt x="11580" y="12659"/>
                  </a:cubicBezTo>
                  <a:cubicBezTo>
                    <a:pt x="17243" y="11495"/>
                    <a:pt x="20578" y="4321"/>
                    <a:pt x="20578" y="4321"/>
                  </a:cubicBezTo>
                  <a:cubicBezTo>
                    <a:pt x="20578" y="4321"/>
                    <a:pt x="15798" y="1"/>
                    <a:pt x="10685"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4"/>
            <p:cNvSpPr/>
            <p:nvPr/>
          </p:nvSpPr>
          <p:spPr>
            <a:xfrm>
              <a:off x="2282800" y="3629925"/>
              <a:ext cx="465675" cy="95200"/>
            </a:xfrm>
            <a:custGeom>
              <a:avLst/>
              <a:gdLst/>
              <a:ahLst/>
              <a:cxnLst/>
              <a:rect l="l" t="t" r="r" b="b"/>
              <a:pathLst>
                <a:path w="18627" h="3808" extrusionOk="0">
                  <a:moveTo>
                    <a:pt x="18627" y="1"/>
                  </a:moveTo>
                  <a:lnTo>
                    <a:pt x="0" y="380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4"/>
            <p:cNvSpPr/>
            <p:nvPr/>
          </p:nvSpPr>
          <p:spPr>
            <a:xfrm>
              <a:off x="2282800" y="3629925"/>
              <a:ext cx="465675" cy="95200"/>
            </a:xfrm>
            <a:custGeom>
              <a:avLst/>
              <a:gdLst/>
              <a:ahLst/>
              <a:cxnLst/>
              <a:rect l="l" t="t" r="r" b="b"/>
              <a:pathLst>
                <a:path w="18627" h="3808" fill="none" extrusionOk="0">
                  <a:moveTo>
                    <a:pt x="18627" y="1"/>
                  </a:moveTo>
                  <a:lnTo>
                    <a:pt x="0" y="380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4"/>
            <p:cNvSpPr/>
            <p:nvPr/>
          </p:nvSpPr>
          <p:spPr>
            <a:xfrm>
              <a:off x="1283025" y="3730625"/>
              <a:ext cx="975400" cy="199800"/>
            </a:xfrm>
            <a:custGeom>
              <a:avLst/>
              <a:gdLst/>
              <a:ahLst/>
              <a:cxnLst/>
              <a:rect l="l" t="t" r="r" b="b"/>
              <a:pathLst>
                <a:path w="39016" h="7992" extrusionOk="0">
                  <a:moveTo>
                    <a:pt x="39016" y="0"/>
                  </a:moveTo>
                  <a:lnTo>
                    <a:pt x="1" y="7992"/>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4"/>
            <p:cNvSpPr/>
            <p:nvPr/>
          </p:nvSpPr>
          <p:spPr>
            <a:xfrm>
              <a:off x="1283025" y="3730625"/>
              <a:ext cx="975400" cy="199800"/>
            </a:xfrm>
            <a:custGeom>
              <a:avLst/>
              <a:gdLst/>
              <a:ahLst/>
              <a:cxnLst/>
              <a:rect l="l" t="t" r="r" b="b"/>
              <a:pathLst>
                <a:path w="39016" h="7992" fill="none" extrusionOk="0">
                  <a:moveTo>
                    <a:pt x="39016" y="0"/>
                  </a:moveTo>
                  <a:lnTo>
                    <a:pt x="1" y="7992"/>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24"/>
          <p:cNvGrpSpPr/>
          <p:nvPr/>
        </p:nvGrpSpPr>
        <p:grpSpPr>
          <a:xfrm rot="-6981021">
            <a:off x="7592047" y="-126204"/>
            <a:ext cx="1209042" cy="820953"/>
            <a:chOff x="1283025" y="3259450"/>
            <a:chExt cx="1489850" cy="1011625"/>
          </a:xfrm>
        </p:grpSpPr>
        <p:sp>
          <p:nvSpPr>
            <p:cNvPr id="1598" name="Google Shape;1598;p24"/>
            <p:cNvSpPr/>
            <p:nvPr/>
          </p:nvSpPr>
          <p:spPr>
            <a:xfrm>
              <a:off x="1583500" y="3857200"/>
              <a:ext cx="429525" cy="413875"/>
            </a:xfrm>
            <a:custGeom>
              <a:avLst/>
              <a:gdLst/>
              <a:ahLst/>
              <a:cxnLst/>
              <a:rect l="l" t="t" r="r" b="b"/>
              <a:pathLst>
                <a:path w="17181" h="16555" extrusionOk="0">
                  <a:moveTo>
                    <a:pt x="2316" y="1"/>
                  </a:moveTo>
                  <a:cubicBezTo>
                    <a:pt x="2202" y="1"/>
                    <a:pt x="2140" y="3"/>
                    <a:pt x="2140" y="3"/>
                  </a:cubicBezTo>
                  <a:cubicBezTo>
                    <a:pt x="2140" y="3"/>
                    <a:pt x="1" y="7617"/>
                    <a:pt x="3556" y="12211"/>
                  </a:cubicBezTo>
                  <a:cubicBezTo>
                    <a:pt x="6799" y="16371"/>
                    <a:pt x="13678" y="16554"/>
                    <a:pt x="14865" y="16554"/>
                  </a:cubicBezTo>
                  <a:cubicBezTo>
                    <a:pt x="14979" y="16554"/>
                    <a:pt x="15041" y="16553"/>
                    <a:pt x="15041" y="16553"/>
                  </a:cubicBezTo>
                  <a:cubicBezTo>
                    <a:pt x="15041" y="16553"/>
                    <a:pt x="17180" y="8938"/>
                    <a:pt x="13625" y="4345"/>
                  </a:cubicBezTo>
                  <a:cubicBezTo>
                    <a:pt x="10382" y="184"/>
                    <a:pt x="3503" y="1"/>
                    <a:pt x="2316"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4"/>
            <p:cNvSpPr/>
            <p:nvPr/>
          </p:nvSpPr>
          <p:spPr>
            <a:xfrm>
              <a:off x="1652725" y="3876925"/>
              <a:ext cx="291850" cy="374450"/>
            </a:xfrm>
            <a:custGeom>
              <a:avLst/>
              <a:gdLst/>
              <a:ahLst/>
              <a:cxnLst/>
              <a:rect l="l" t="t" r="r" b="b"/>
              <a:pathLst>
                <a:path w="11674" h="14978" extrusionOk="0">
                  <a:moveTo>
                    <a:pt x="11674" y="14977"/>
                  </a:moveTo>
                  <a:lnTo>
                    <a:pt x="1"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4"/>
            <p:cNvSpPr/>
            <p:nvPr/>
          </p:nvSpPr>
          <p:spPr>
            <a:xfrm>
              <a:off x="1652725" y="3876925"/>
              <a:ext cx="291850" cy="374450"/>
            </a:xfrm>
            <a:custGeom>
              <a:avLst/>
              <a:gdLst/>
              <a:ahLst/>
              <a:cxnLst/>
              <a:rect l="l" t="t" r="r" b="b"/>
              <a:pathLst>
                <a:path w="11674" h="14978" fill="none" extrusionOk="0">
                  <a:moveTo>
                    <a:pt x="11674" y="14977"/>
                  </a:moveTo>
                  <a:lnTo>
                    <a:pt x="1"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4"/>
            <p:cNvSpPr/>
            <p:nvPr/>
          </p:nvSpPr>
          <p:spPr>
            <a:xfrm>
              <a:off x="1490700" y="3340450"/>
              <a:ext cx="352400" cy="519975"/>
            </a:xfrm>
            <a:custGeom>
              <a:avLst/>
              <a:gdLst/>
              <a:ahLst/>
              <a:cxnLst/>
              <a:rect l="l" t="t" r="r" b="b"/>
              <a:pathLst>
                <a:path w="14096" h="20799" extrusionOk="0">
                  <a:moveTo>
                    <a:pt x="8338" y="1"/>
                  </a:moveTo>
                  <a:cubicBezTo>
                    <a:pt x="8338" y="1"/>
                    <a:pt x="1447" y="3871"/>
                    <a:pt x="724" y="9629"/>
                  </a:cubicBezTo>
                  <a:cubicBezTo>
                    <a:pt x="0" y="15355"/>
                    <a:pt x="5758" y="20799"/>
                    <a:pt x="5758" y="20799"/>
                  </a:cubicBezTo>
                  <a:cubicBezTo>
                    <a:pt x="5758" y="20799"/>
                    <a:pt x="12680" y="16928"/>
                    <a:pt x="13372" y="11171"/>
                  </a:cubicBezTo>
                  <a:cubicBezTo>
                    <a:pt x="14096" y="5444"/>
                    <a:pt x="8338" y="1"/>
                    <a:pt x="833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4"/>
            <p:cNvSpPr/>
            <p:nvPr/>
          </p:nvSpPr>
          <p:spPr>
            <a:xfrm>
              <a:off x="1637775" y="3364850"/>
              <a:ext cx="58250" cy="471200"/>
            </a:xfrm>
            <a:custGeom>
              <a:avLst/>
              <a:gdLst/>
              <a:ahLst/>
              <a:cxnLst/>
              <a:rect l="l" t="t" r="r" b="b"/>
              <a:pathLst>
                <a:path w="2330" h="18848" extrusionOk="0">
                  <a:moveTo>
                    <a:pt x="1" y="18847"/>
                  </a:moveTo>
                  <a:lnTo>
                    <a:pt x="232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4"/>
            <p:cNvSpPr/>
            <p:nvPr/>
          </p:nvSpPr>
          <p:spPr>
            <a:xfrm>
              <a:off x="1637775" y="3364850"/>
              <a:ext cx="58250" cy="471200"/>
            </a:xfrm>
            <a:custGeom>
              <a:avLst/>
              <a:gdLst/>
              <a:ahLst/>
              <a:cxnLst/>
              <a:rect l="l" t="t" r="r" b="b"/>
              <a:pathLst>
                <a:path w="2330" h="18848" fill="none" extrusionOk="0">
                  <a:moveTo>
                    <a:pt x="1"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4"/>
            <p:cNvSpPr/>
            <p:nvPr/>
          </p:nvSpPr>
          <p:spPr>
            <a:xfrm>
              <a:off x="1978375" y="3776200"/>
              <a:ext cx="430300" cy="413850"/>
            </a:xfrm>
            <a:custGeom>
              <a:avLst/>
              <a:gdLst/>
              <a:ahLst/>
              <a:cxnLst/>
              <a:rect l="l" t="t" r="r" b="b"/>
              <a:pathLst>
                <a:path w="17212" h="16554" extrusionOk="0">
                  <a:moveTo>
                    <a:pt x="2347" y="0"/>
                  </a:moveTo>
                  <a:cubicBezTo>
                    <a:pt x="2233" y="0"/>
                    <a:pt x="2172" y="2"/>
                    <a:pt x="2172" y="2"/>
                  </a:cubicBezTo>
                  <a:cubicBezTo>
                    <a:pt x="2172" y="2"/>
                    <a:pt x="1" y="7616"/>
                    <a:pt x="3588" y="12210"/>
                  </a:cubicBezTo>
                  <a:cubicBezTo>
                    <a:pt x="6830" y="16371"/>
                    <a:pt x="13710" y="16554"/>
                    <a:pt x="14896" y="16554"/>
                  </a:cubicBezTo>
                  <a:cubicBezTo>
                    <a:pt x="15010" y="16554"/>
                    <a:pt x="15072" y="16552"/>
                    <a:pt x="15072" y="16552"/>
                  </a:cubicBezTo>
                  <a:cubicBezTo>
                    <a:pt x="15072" y="16552"/>
                    <a:pt x="17212" y="8938"/>
                    <a:pt x="13625" y="4344"/>
                  </a:cubicBezTo>
                  <a:cubicBezTo>
                    <a:pt x="10382" y="183"/>
                    <a:pt x="3529" y="0"/>
                    <a:pt x="2347"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4"/>
            <p:cNvSpPr/>
            <p:nvPr/>
          </p:nvSpPr>
          <p:spPr>
            <a:xfrm>
              <a:off x="2047600" y="3795900"/>
              <a:ext cx="291850" cy="374450"/>
            </a:xfrm>
            <a:custGeom>
              <a:avLst/>
              <a:gdLst/>
              <a:ahLst/>
              <a:cxnLst/>
              <a:rect l="l" t="t" r="r" b="b"/>
              <a:pathLst>
                <a:path w="11674" h="14978" extrusionOk="0">
                  <a:moveTo>
                    <a:pt x="11674" y="14977"/>
                  </a:moveTo>
                  <a:lnTo>
                    <a:pt x="1" y="1"/>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4"/>
            <p:cNvSpPr/>
            <p:nvPr/>
          </p:nvSpPr>
          <p:spPr>
            <a:xfrm>
              <a:off x="2047600" y="3795900"/>
              <a:ext cx="291850" cy="374450"/>
            </a:xfrm>
            <a:custGeom>
              <a:avLst/>
              <a:gdLst/>
              <a:ahLst/>
              <a:cxnLst/>
              <a:rect l="l" t="t" r="r" b="b"/>
              <a:pathLst>
                <a:path w="11674" h="14978" fill="none" extrusionOk="0">
                  <a:moveTo>
                    <a:pt x="11674" y="14977"/>
                  </a:moveTo>
                  <a:lnTo>
                    <a:pt x="1" y="1"/>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4"/>
            <p:cNvSpPr/>
            <p:nvPr/>
          </p:nvSpPr>
          <p:spPr>
            <a:xfrm>
              <a:off x="1886350" y="3259450"/>
              <a:ext cx="352425" cy="519950"/>
            </a:xfrm>
            <a:custGeom>
              <a:avLst/>
              <a:gdLst/>
              <a:ahLst/>
              <a:cxnLst/>
              <a:rect l="l" t="t" r="r" b="b"/>
              <a:pathLst>
                <a:path w="14097" h="20798" extrusionOk="0">
                  <a:moveTo>
                    <a:pt x="8338" y="0"/>
                  </a:moveTo>
                  <a:cubicBezTo>
                    <a:pt x="8338" y="0"/>
                    <a:pt x="1416" y="3870"/>
                    <a:pt x="724" y="9628"/>
                  </a:cubicBezTo>
                  <a:cubicBezTo>
                    <a:pt x="0" y="15355"/>
                    <a:pt x="5758" y="20798"/>
                    <a:pt x="5758" y="20798"/>
                  </a:cubicBezTo>
                  <a:cubicBezTo>
                    <a:pt x="5758" y="20798"/>
                    <a:pt x="12649" y="16928"/>
                    <a:pt x="13373" y="11170"/>
                  </a:cubicBezTo>
                  <a:cubicBezTo>
                    <a:pt x="14096" y="5443"/>
                    <a:pt x="8338" y="0"/>
                    <a:pt x="833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4"/>
            <p:cNvSpPr/>
            <p:nvPr/>
          </p:nvSpPr>
          <p:spPr>
            <a:xfrm>
              <a:off x="2033450" y="3283825"/>
              <a:ext cx="58225" cy="471200"/>
            </a:xfrm>
            <a:custGeom>
              <a:avLst/>
              <a:gdLst/>
              <a:ahLst/>
              <a:cxnLst/>
              <a:rect l="l" t="t" r="r" b="b"/>
              <a:pathLst>
                <a:path w="2329" h="18848" extrusionOk="0">
                  <a:moveTo>
                    <a:pt x="0" y="18847"/>
                  </a:moveTo>
                  <a:lnTo>
                    <a:pt x="232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4"/>
            <p:cNvSpPr/>
            <p:nvPr/>
          </p:nvSpPr>
          <p:spPr>
            <a:xfrm>
              <a:off x="2033450" y="3283825"/>
              <a:ext cx="58225" cy="471200"/>
            </a:xfrm>
            <a:custGeom>
              <a:avLst/>
              <a:gdLst/>
              <a:ahLst/>
              <a:cxnLst/>
              <a:rect l="l" t="t" r="r" b="b"/>
              <a:pathLst>
                <a:path w="2329" h="18848" fill="none" extrusionOk="0">
                  <a:moveTo>
                    <a:pt x="0"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4"/>
            <p:cNvSpPr/>
            <p:nvPr/>
          </p:nvSpPr>
          <p:spPr>
            <a:xfrm>
              <a:off x="2258400" y="3517200"/>
              <a:ext cx="514475" cy="320675"/>
            </a:xfrm>
            <a:custGeom>
              <a:avLst/>
              <a:gdLst/>
              <a:ahLst/>
              <a:cxnLst/>
              <a:rect l="l" t="t" r="r" b="b"/>
              <a:pathLst>
                <a:path w="20579" h="12827" extrusionOk="0">
                  <a:moveTo>
                    <a:pt x="10685" y="1"/>
                  </a:moveTo>
                  <a:cubicBezTo>
                    <a:pt x="10125" y="1"/>
                    <a:pt x="9561" y="53"/>
                    <a:pt x="9000" y="168"/>
                  </a:cubicBezTo>
                  <a:cubicBezTo>
                    <a:pt x="3336" y="1332"/>
                    <a:pt x="1" y="8537"/>
                    <a:pt x="1" y="8537"/>
                  </a:cubicBezTo>
                  <a:cubicBezTo>
                    <a:pt x="1" y="8537"/>
                    <a:pt x="4775" y="12826"/>
                    <a:pt x="9885" y="12826"/>
                  </a:cubicBezTo>
                  <a:cubicBezTo>
                    <a:pt x="10448" y="12826"/>
                    <a:pt x="11015" y="12774"/>
                    <a:pt x="11580" y="12659"/>
                  </a:cubicBezTo>
                  <a:cubicBezTo>
                    <a:pt x="17243" y="11495"/>
                    <a:pt x="20578" y="4321"/>
                    <a:pt x="20578" y="4321"/>
                  </a:cubicBezTo>
                  <a:cubicBezTo>
                    <a:pt x="20578" y="4321"/>
                    <a:pt x="15798" y="1"/>
                    <a:pt x="10685"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4"/>
            <p:cNvSpPr/>
            <p:nvPr/>
          </p:nvSpPr>
          <p:spPr>
            <a:xfrm>
              <a:off x="2282800" y="3629925"/>
              <a:ext cx="465675" cy="95200"/>
            </a:xfrm>
            <a:custGeom>
              <a:avLst/>
              <a:gdLst/>
              <a:ahLst/>
              <a:cxnLst/>
              <a:rect l="l" t="t" r="r" b="b"/>
              <a:pathLst>
                <a:path w="18627" h="3808" extrusionOk="0">
                  <a:moveTo>
                    <a:pt x="18627" y="1"/>
                  </a:moveTo>
                  <a:lnTo>
                    <a:pt x="0" y="380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4"/>
            <p:cNvSpPr/>
            <p:nvPr/>
          </p:nvSpPr>
          <p:spPr>
            <a:xfrm>
              <a:off x="2282800" y="3629925"/>
              <a:ext cx="465675" cy="95200"/>
            </a:xfrm>
            <a:custGeom>
              <a:avLst/>
              <a:gdLst/>
              <a:ahLst/>
              <a:cxnLst/>
              <a:rect l="l" t="t" r="r" b="b"/>
              <a:pathLst>
                <a:path w="18627" h="3808" fill="none" extrusionOk="0">
                  <a:moveTo>
                    <a:pt x="18627" y="1"/>
                  </a:moveTo>
                  <a:lnTo>
                    <a:pt x="0" y="380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4"/>
            <p:cNvSpPr/>
            <p:nvPr/>
          </p:nvSpPr>
          <p:spPr>
            <a:xfrm>
              <a:off x="1283025" y="3730625"/>
              <a:ext cx="975400" cy="199800"/>
            </a:xfrm>
            <a:custGeom>
              <a:avLst/>
              <a:gdLst/>
              <a:ahLst/>
              <a:cxnLst/>
              <a:rect l="l" t="t" r="r" b="b"/>
              <a:pathLst>
                <a:path w="39016" h="7992" extrusionOk="0">
                  <a:moveTo>
                    <a:pt x="39016" y="0"/>
                  </a:moveTo>
                  <a:lnTo>
                    <a:pt x="1" y="7992"/>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4"/>
            <p:cNvSpPr/>
            <p:nvPr/>
          </p:nvSpPr>
          <p:spPr>
            <a:xfrm>
              <a:off x="1283025" y="3730625"/>
              <a:ext cx="975400" cy="199800"/>
            </a:xfrm>
            <a:custGeom>
              <a:avLst/>
              <a:gdLst/>
              <a:ahLst/>
              <a:cxnLst/>
              <a:rect l="l" t="t" r="r" b="b"/>
              <a:pathLst>
                <a:path w="39016" h="7992" fill="none" extrusionOk="0">
                  <a:moveTo>
                    <a:pt x="39016" y="0"/>
                  </a:moveTo>
                  <a:lnTo>
                    <a:pt x="1" y="7992"/>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24"/>
          <p:cNvGrpSpPr/>
          <p:nvPr/>
        </p:nvGrpSpPr>
        <p:grpSpPr>
          <a:xfrm rot="-6613136">
            <a:off x="885466" y="4039589"/>
            <a:ext cx="1209181" cy="821047"/>
            <a:chOff x="1283025" y="3259450"/>
            <a:chExt cx="1489850" cy="1011625"/>
          </a:xfrm>
        </p:grpSpPr>
        <p:sp>
          <p:nvSpPr>
            <p:cNvPr id="1616" name="Google Shape;1616;p24"/>
            <p:cNvSpPr/>
            <p:nvPr/>
          </p:nvSpPr>
          <p:spPr>
            <a:xfrm>
              <a:off x="1583500" y="3857200"/>
              <a:ext cx="429525" cy="413875"/>
            </a:xfrm>
            <a:custGeom>
              <a:avLst/>
              <a:gdLst/>
              <a:ahLst/>
              <a:cxnLst/>
              <a:rect l="l" t="t" r="r" b="b"/>
              <a:pathLst>
                <a:path w="17181" h="16555" extrusionOk="0">
                  <a:moveTo>
                    <a:pt x="2316" y="1"/>
                  </a:moveTo>
                  <a:cubicBezTo>
                    <a:pt x="2202" y="1"/>
                    <a:pt x="2140" y="3"/>
                    <a:pt x="2140" y="3"/>
                  </a:cubicBezTo>
                  <a:cubicBezTo>
                    <a:pt x="2140" y="3"/>
                    <a:pt x="1" y="7617"/>
                    <a:pt x="3556" y="12211"/>
                  </a:cubicBezTo>
                  <a:cubicBezTo>
                    <a:pt x="6799" y="16371"/>
                    <a:pt x="13678" y="16554"/>
                    <a:pt x="14865" y="16554"/>
                  </a:cubicBezTo>
                  <a:cubicBezTo>
                    <a:pt x="14979" y="16554"/>
                    <a:pt x="15041" y="16553"/>
                    <a:pt x="15041" y="16553"/>
                  </a:cubicBezTo>
                  <a:cubicBezTo>
                    <a:pt x="15041" y="16553"/>
                    <a:pt x="17180" y="8938"/>
                    <a:pt x="13625" y="4345"/>
                  </a:cubicBezTo>
                  <a:cubicBezTo>
                    <a:pt x="10382" y="184"/>
                    <a:pt x="3503" y="1"/>
                    <a:pt x="2316"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4"/>
            <p:cNvSpPr/>
            <p:nvPr/>
          </p:nvSpPr>
          <p:spPr>
            <a:xfrm>
              <a:off x="1652725" y="3876925"/>
              <a:ext cx="291850" cy="374450"/>
            </a:xfrm>
            <a:custGeom>
              <a:avLst/>
              <a:gdLst/>
              <a:ahLst/>
              <a:cxnLst/>
              <a:rect l="l" t="t" r="r" b="b"/>
              <a:pathLst>
                <a:path w="11674" h="14978" extrusionOk="0">
                  <a:moveTo>
                    <a:pt x="11674" y="14977"/>
                  </a:moveTo>
                  <a:lnTo>
                    <a:pt x="1"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4"/>
            <p:cNvSpPr/>
            <p:nvPr/>
          </p:nvSpPr>
          <p:spPr>
            <a:xfrm>
              <a:off x="1652725" y="3876925"/>
              <a:ext cx="291850" cy="374450"/>
            </a:xfrm>
            <a:custGeom>
              <a:avLst/>
              <a:gdLst/>
              <a:ahLst/>
              <a:cxnLst/>
              <a:rect l="l" t="t" r="r" b="b"/>
              <a:pathLst>
                <a:path w="11674" h="14978" fill="none" extrusionOk="0">
                  <a:moveTo>
                    <a:pt x="11674" y="14977"/>
                  </a:moveTo>
                  <a:lnTo>
                    <a:pt x="1"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4"/>
            <p:cNvSpPr/>
            <p:nvPr/>
          </p:nvSpPr>
          <p:spPr>
            <a:xfrm>
              <a:off x="1490700" y="3340450"/>
              <a:ext cx="352400" cy="519975"/>
            </a:xfrm>
            <a:custGeom>
              <a:avLst/>
              <a:gdLst/>
              <a:ahLst/>
              <a:cxnLst/>
              <a:rect l="l" t="t" r="r" b="b"/>
              <a:pathLst>
                <a:path w="14096" h="20799" extrusionOk="0">
                  <a:moveTo>
                    <a:pt x="8338" y="1"/>
                  </a:moveTo>
                  <a:cubicBezTo>
                    <a:pt x="8338" y="1"/>
                    <a:pt x="1447" y="3871"/>
                    <a:pt x="724" y="9629"/>
                  </a:cubicBezTo>
                  <a:cubicBezTo>
                    <a:pt x="0" y="15355"/>
                    <a:pt x="5758" y="20799"/>
                    <a:pt x="5758" y="20799"/>
                  </a:cubicBezTo>
                  <a:cubicBezTo>
                    <a:pt x="5758" y="20799"/>
                    <a:pt x="12680" y="16928"/>
                    <a:pt x="13372" y="11171"/>
                  </a:cubicBezTo>
                  <a:cubicBezTo>
                    <a:pt x="14096" y="5444"/>
                    <a:pt x="8338" y="1"/>
                    <a:pt x="833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4"/>
            <p:cNvSpPr/>
            <p:nvPr/>
          </p:nvSpPr>
          <p:spPr>
            <a:xfrm>
              <a:off x="1637775" y="3364850"/>
              <a:ext cx="58250" cy="471200"/>
            </a:xfrm>
            <a:custGeom>
              <a:avLst/>
              <a:gdLst/>
              <a:ahLst/>
              <a:cxnLst/>
              <a:rect l="l" t="t" r="r" b="b"/>
              <a:pathLst>
                <a:path w="2330" h="18848" extrusionOk="0">
                  <a:moveTo>
                    <a:pt x="1" y="18847"/>
                  </a:moveTo>
                  <a:lnTo>
                    <a:pt x="232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4"/>
            <p:cNvSpPr/>
            <p:nvPr/>
          </p:nvSpPr>
          <p:spPr>
            <a:xfrm>
              <a:off x="1637775" y="3364850"/>
              <a:ext cx="58250" cy="471200"/>
            </a:xfrm>
            <a:custGeom>
              <a:avLst/>
              <a:gdLst/>
              <a:ahLst/>
              <a:cxnLst/>
              <a:rect l="l" t="t" r="r" b="b"/>
              <a:pathLst>
                <a:path w="2330" h="18848" fill="none" extrusionOk="0">
                  <a:moveTo>
                    <a:pt x="1"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4"/>
            <p:cNvSpPr/>
            <p:nvPr/>
          </p:nvSpPr>
          <p:spPr>
            <a:xfrm>
              <a:off x="1978375" y="3776200"/>
              <a:ext cx="430300" cy="413850"/>
            </a:xfrm>
            <a:custGeom>
              <a:avLst/>
              <a:gdLst/>
              <a:ahLst/>
              <a:cxnLst/>
              <a:rect l="l" t="t" r="r" b="b"/>
              <a:pathLst>
                <a:path w="17212" h="16554" extrusionOk="0">
                  <a:moveTo>
                    <a:pt x="2347" y="0"/>
                  </a:moveTo>
                  <a:cubicBezTo>
                    <a:pt x="2233" y="0"/>
                    <a:pt x="2172" y="2"/>
                    <a:pt x="2172" y="2"/>
                  </a:cubicBezTo>
                  <a:cubicBezTo>
                    <a:pt x="2172" y="2"/>
                    <a:pt x="1" y="7616"/>
                    <a:pt x="3588" y="12210"/>
                  </a:cubicBezTo>
                  <a:cubicBezTo>
                    <a:pt x="6830" y="16371"/>
                    <a:pt x="13710" y="16554"/>
                    <a:pt x="14896" y="16554"/>
                  </a:cubicBezTo>
                  <a:cubicBezTo>
                    <a:pt x="15010" y="16554"/>
                    <a:pt x="15072" y="16552"/>
                    <a:pt x="15072" y="16552"/>
                  </a:cubicBezTo>
                  <a:cubicBezTo>
                    <a:pt x="15072" y="16552"/>
                    <a:pt x="17212" y="8938"/>
                    <a:pt x="13625" y="4344"/>
                  </a:cubicBezTo>
                  <a:cubicBezTo>
                    <a:pt x="10382" y="183"/>
                    <a:pt x="3529" y="0"/>
                    <a:pt x="2347"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4"/>
            <p:cNvSpPr/>
            <p:nvPr/>
          </p:nvSpPr>
          <p:spPr>
            <a:xfrm>
              <a:off x="2047600" y="3795900"/>
              <a:ext cx="291850" cy="374450"/>
            </a:xfrm>
            <a:custGeom>
              <a:avLst/>
              <a:gdLst/>
              <a:ahLst/>
              <a:cxnLst/>
              <a:rect l="l" t="t" r="r" b="b"/>
              <a:pathLst>
                <a:path w="11674" h="14978" extrusionOk="0">
                  <a:moveTo>
                    <a:pt x="11674" y="14977"/>
                  </a:moveTo>
                  <a:lnTo>
                    <a:pt x="1" y="1"/>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4"/>
            <p:cNvSpPr/>
            <p:nvPr/>
          </p:nvSpPr>
          <p:spPr>
            <a:xfrm>
              <a:off x="2047600" y="3795900"/>
              <a:ext cx="291850" cy="374450"/>
            </a:xfrm>
            <a:custGeom>
              <a:avLst/>
              <a:gdLst/>
              <a:ahLst/>
              <a:cxnLst/>
              <a:rect l="l" t="t" r="r" b="b"/>
              <a:pathLst>
                <a:path w="11674" h="14978" fill="none" extrusionOk="0">
                  <a:moveTo>
                    <a:pt x="11674" y="14977"/>
                  </a:moveTo>
                  <a:lnTo>
                    <a:pt x="1" y="1"/>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4"/>
            <p:cNvSpPr/>
            <p:nvPr/>
          </p:nvSpPr>
          <p:spPr>
            <a:xfrm>
              <a:off x="1886350" y="3259450"/>
              <a:ext cx="352425" cy="519950"/>
            </a:xfrm>
            <a:custGeom>
              <a:avLst/>
              <a:gdLst/>
              <a:ahLst/>
              <a:cxnLst/>
              <a:rect l="l" t="t" r="r" b="b"/>
              <a:pathLst>
                <a:path w="14097" h="20798" extrusionOk="0">
                  <a:moveTo>
                    <a:pt x="8338" y="0"/>
                  </a:moveTo>
                  <a:cubicBezTo>
                    <a:pt x="8338" y="0"/>
                    <a:pt x="1416" y="3870"/>
                    <a:pt x="724" y="9628"/>
                  </a:cubicBezTo>
                  <a:cubicBezTo>
                    <a:pt x="0" y="15355"/>
                    <a:pt x="5758" y="20798"/>
                    <a:pt x="5758" y="20798"/>
                  </a:cubicBezTo>
                  <a:cubicBezTo>
                    <a:pt x="5758" y="20798"/>
                    <a:pt x="12649" y="16928"/>
                    <a:pt x="13373" y="11170"/>
                  </a:cubicBezTo>
                  <a:cubicBezTo>
                    <a:pt x="14096" y="5443"/>
                    <a:pt x="8338" y="0"/>
                    <a:pt x="833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4"/>
            <p:cNvSpPr/>
            <p:nvPr/>
          </p:nvSpPr>
          <p:spPr>
            <a:xfrm>
              <a:off x="2033450" y="3283825"/>
              <a:ext cx="58225" cy="471200"/>
            </a:xfrm>
            <a:custGeom>
              <a:avLst/>
              <a:gdLst/>
              <a:ahLst/>
              <a:cxnLst/>
              <a:rect l="l" t="t" r="r" b="b"/>
              <a:pathLst>
                <a:path w="2329" h="18848" extrusionOk="0">
                  <a:moveTo>
                    <a:pt x="0" y="18847"/>
                  </a:moveTo>
                  <a:lnTo>
                    <a:pt x="232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4"/>
            <p:cNvSpPr/>
            <p:nvPr/>
          </p:nvSpPr>
          <p:spPr>
            <a:xfrm>
              <a:off x="2033450" y="3283825"/>
              <a:ext cx="58225" cy="471200"/>
            </a:xfrm>
            <a:custGeom>
              <a:avLst/>
              <a:gdLst/>
              <a:ahLst/>
              <a:cxnLst/>
              <a:rect l="l" t="t" r="r" b="b"/>
              <a:pathLst>
                <a:path w="2329" h="18848" fill="none" extrusionOk="0">
                  <a:moveTo>
                    <a:pt x="0"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4"/>
            <p:cNvSpPr/>
            <p:nvPr/>
          </p:nvSpPr>
          <p:spPr>
            <a:xfrm>
              <a:off x="2258400" y="3517200"/>
              <a:ext cx="514475" cy="320675"/>
            </a:xfrm>
            <a:custGeom>
              <a:avLst/>
              <a:gdLst/>
              <a:ahLst/>
              <a:cxnLst/>
              <a:rect l="l" t="t" r="r" b="b"/>
              <a:pathLst>
                <a:path w="20579" h="12827" extrusionOk="0">
                  <a:moveTo>
                    <a:pt x="10685" y="1"/>
                  </a:moveTo>
                  <a:cubicBezTo>
                    <a:pt x="10125" y="1"/>
                    <a:pt x="9561" y="53"/>
                    <a:pt x="9000" y="168"/>
                  </a:cubicBezTo>
                  <a:cubicBezTo>
                    <a:pt x="3336" y="1332"/>
                    <a:pt x="1" y="8537"/>
                    <a:pt x="1" y="8537"/>
                  </a:cubicBezTo>
                  <a:cubicBezTo>
                    <a:pt x="1" y="8537"/>
                    <a:pt x="4775" y="12826"/>
                    <a:pt x="9885" y="12826"/>
                  </a:cubicBezTo>
                  <a:cubicBezTo>
                    <a:pt x="10448" y="12826"/>
                    <a:pt x="11015" y="12774"/>
                    <a:pt x="11580" y="12659"/>
                  </a:cubicBezTo>
                  <a:cubicBezTo>
                    <a:pt x="17243" y="11495"/>
                    <a:pt x="20578" y="4321"/>
                    <a:pt x="20578" y="4321"/>
                  </a:cubicBezTo>
                  <a:cubicBezTo>
                    <a:pt x="20578" y="4321"/>
                    <a:pt x="15798" y="1"/>
                    <a:pt x="10685"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4"/>
            <p:cNvSpPr/>
            <p:nvPr/>
          </p:nvSpPr>
          <p:spPr>
            <a:xfrm>
              <a:off x="2282800" y="3629925"/>
              <a:ext cx="465675" cy="95200"/>
            </a:xfrm>
            <a:custGeom>
              <a:avLst/>
              <a:gdLst/>
              <a:ahLst/>
              <a:cxnLst/>
              <a:rect l="l" t="t" r="r" b="b"/>
              <a:pathLst>
                <a:path w="18627" h="3808" extrusionOk="0">
                  <a:moveTo>
                    <a:pt x="18627" y="1"/>
                  </a:moveTo>
                  <a:lnTo>
                    <a:pt x="0" y="380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4"/>
            <p:cNvSpPr/>
            <p:nvPr/>
          </p:nvSpPr>
          <p:spPr>
            <a:xfrm>
              <a:off x="2282800" y="3629925"/>
              <a:ext cx="465675" cy="95200"/>
            </a:xfrm>
            <a:custGeom>
              <a:avLst/>
              <a:gdLst/>
              <a:ahLst/>
              <a:cxnLst/>
              <a:rect l="l" t="t" r="r" b="b"/>
              <a:pathLst>
                <a:path w="18627" h="3808" fill="none" extrusionOk="0">
                  <a:moveTo>
                    <a:pt x="18627" y="1"/>
                  </a:moveTo>
                  <a:lnTo>
                    <a:pt x="0" y="380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4"/>
            <p:cNvSpPr/>
            <p:nvPr/>
          </p:nvSpPr>
          <p:spPr>
            <a:xfrm>
              <a:off x="1283025" y="3730625"/>
              <a:ext cx="975400" cy="199800"/>
            </a:xfrm>
            <a:custGeom>
              <a:avLst/>
              <a:gdLst/>
              <a:ahLst/>
              <a:cxnLst/>
              <a:rect l="l" t="t" r="r" b="b"/>
              <a:pathLst>
                <a:path w="39016" h="7992" extrusionOk="0">
                  <a:moveTo>
                    <a:pt x="39016" y="0"/>
                  </a:moveTo>
                  <a:lnTo>
                    <a:pt x="1" y="7992"/>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4"/>
            <p:cNvSpPr/>
            <p:nvPr/>
          </p:nvSpPr>
          <p:spPr>
            <a:xfrm>
              <a:off x="1283025" y="3730625"/>
              <a:ext cx="975400" cy="199800"/>
            </a:xfrm>
            <a:custGeom>
              <a:avLst/>
              <a:gdLst/>
              <a:ahLst/>
              <a:cxnLst/>
              <a:rect l="l" t="t" r="r" b="b"/>
              <a:pathLst>
                <a:path w="39016" h="7992" fill="none" extrusionOk="0">
                  <a:moveTo>
                    <a:pt x="39016" y="0"/>
                  </a:moveTo>
                  <a:lnTo>
                    <a:pt x="1" y="7992"/>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24"/>
          <p:cNvGrpSpPr/>
          <p:nvPr/>
        </p:nvGrpSpPr>
        <p:grpSpPr>
          <a:xfrm rot="5196357">
            <a:off x="2969228" y="-347"/>
            <a:ext cx="674727" cy="978523"/>
            <a:chOff x="8084825" y="1425381"/>
            <a:chExt cx="674758" cy="978569"/>
          </a:xfrm>
        </p:grpSpPr>
        <p:grpSp>
          <p:nvGrpSpPr>
            <p:cNvPr id="1634" name="Google Shape;1634;p24"/>
            <p:cNvGrpSpPr/>
            <p:nvPr/>
          </p:nvGrpSpPr>
          <p:grpSpPr>
            <a:xfrm>
              <a:off x="8084825" y="2004050"/>
              <a:ext cx="386250" cy="399900"/>
              <a:chOff x="3914975" y="1969675"/>
              <a:chExt cx="386250" cy="399900"/>
            </a:xfrm>
          </p:grpSpPr>
          <p:sp>
            <p:nvSpPr>
              <p:cNvPr id="1635" name="Google Shape;1635;p24"/>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4"/>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637;p24"/>
            <p:cNvGrpSpPr/>
            <p:nvPr/>
          </p:nvGrpSpPr>
          <p:grpSpPr>
            <a:xfrm rot="4019605">
              <a:off x="8374727" y="1472962"/>
              <a:ext cx="328400" cy="340006"/>
              <a:chOff x="3914975" y="1969675"/>
              <a:chExt cx="386250" cy="399900"/>
            </a:xfrm>
          </p:grpSpPr>
          <p:sp>
            <p:nvSpPr>
              <p:cNvPr id="1638" name="Google Shape;1638;p24"/>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4"/>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40" name="Google Shape;1640;p24"/>
          <p:cNvGrpSpPr/>
          <p:nvPr/>
        </p:nvGrpSpPr>
        <p:grpSpPr>
          <a:xfrm rot="424602">
            <a:off x="3603860" y="4023692"/>
            <a:ext cx="870670" cy="852838"/>
            <a:chOff x="394871" y="485625"/>
            <a:chExt cx="870654" cy="852822"/>
          </a:xfrm>
        </p:grpSpPr>
        <p:grpSp>
          <p:nvGrpSpPr>
            <p:cNvPr id="1641" name="Google Shape;1641;p24"/>
            <p:cNvGrpSpPr/>
            <p:nvPr/>
          </p:nvGrpSpPr>
          <p:grpSpPr>
            <a:xfrm>
              <a:off x="799825" y="485625"/>
              <a:ext cx="465700" cy="481400"/>
              <a:chOff x="1194925" y="1388750"/>
              <a:chExt cx="465700" cy="481400"/>
            </a:xfrm>
          </p:grpSpPr>
          <p:sp>
            <p:nvSpPr>
              <p:cNvPr id="1642" name="Google Shape;1642;p24"/>
              <p:cNvSpPr/>
              <p:nvPr/>
            </p:nvSpPr>
            <p:spPr>
              <a:xfrm>
                <a:off x="1305850" y="1388750"/>
                <a:ext cx="354775" cy="440675"/>
              </a:xfrm>
              <a:custGeom>
                <a:avLst/>
                <a:gdLst/>
                <a:ahLst/>
                <a:cxnLst/>
                <a:rect l="l" t="t" r="r" b="b"/>
                <a:pathLst>
                  <a:path w="14191" h="17627" extrusionOk="0">
                    <a:moveTo>
                      <a:pt x="2939" y="0"/>
                    </a:moveTo>
                    <a:cubicBezTo>
                      <a:pt x="2031" y="0"/>
                      <a:pt x="1179" y="225"/>
                      <a:pt x="441" y="699"/>
                    </a:cubicBezTo>
                    <a:cubicBezTo>
                      <a:pt x="283" y="825"/>
                      <a:pt x="126" y="919"/>
                      <a:pt x="0" y="1045"/>
                    </a:cubicBezTo>
                    <a:lnTo>
                      <a:pt x="10698" y="17627"/>
                    </a:lnTo>
                    <a:cubicBezTo>
                      <a:pt x="10855" y="17532"/>
                      <a:pt x="11044" y="17438"/>
                      <a:pt x="11201" y="17343"/>
                    </a:cubicBezTo>
                    <a:cubicBezTo>
                      <a:pt x="14190" y="15424"/>
                      <a:pt x="14190" y="10138"/>
                      <a:pt x="11233" y="5544"/>
                    </a:cubicBezTo>
                    <a:cubicBezTo>
                      <a:pt x="9006" y="2086"/>
                      <a:pt x="5709" y="0"/>
                      <a:pt x="2939"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4"/>
              <p:cNvSpPr/>
              <p:nvPr/>
            </p:nvSpPr>
            <p:spPr>
              <a:xfrm>
                <a:off x="1194925" y="1429800"/>
                <a:ext cx="355575" cy="440350"/>
              </a:xfrm>
              <a:custGeom>
                <a:avLst/>
                <a:gdLst/>
                <a:ahLst/>
                <a:cxnLst/>
                <a:rect l="l" t="t" r="r" b="b"/>
                <a:pathLst>
                  <a:path w="14223" h="17614" extrusionOk="0">
                    <a:moveTo>
                      <a:pt x="3525" y="1"/>
                    </a:moveTo>
                    <a:cubicBezTo>
                      <a:pt x="3336" y="64"/>
                      <a:pt x="3179" y="158"/>
                      <a:pt x="3021" y="284"/>
                    </a:cubicBezTo>
                    <a:cubicBezTo>
                      <a:pt x="32" y="2203"/>
                      <a:pt x="1" y="7489"/>
                      <a:pt x="2990" y="12083"/>
                    </a:cubicBezTo>
                    <a:cubicBezTo>
                      <a:pt x="5210" y="15531"/>
                      <a:pt x="8475" y="17614"/>
                      <a:pt x="11230" y="17614"/>
                    </a:cubicBezTo>
                    <a:cubicBezTo>
                      <a:pt x="12145" y="17614"/>
                      <a:pt x="13005" y="17384"/>
                      <a:pt x="13750" y="16897"/>
                    </a:cubicBezTo>
                    <a:cubicBezTo>
                      <a:pt x="13908" y="16803"/>
                      <a:pt x="14065" y="16677"/>
                      <a:pt x="14222" y="16582"/>
                    </a:cubicBezTo>
                    <a:lnTo>
                      <a:pt x="3525"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24"/>
            <p:cNvGrpSpPr/>
            <p:nvPr/>
          </p:nvGrpSpPr>
          <p:grpSpPr>
            <a:xfrm rot="4019605">
              <a:off x="451327" y="950862"/>
              <a:ext cx="328400" cy="340006"/>
              <a:chOff x="3914975" y="1969675"/>
              <a:chExt cx="386250" cy="399900"/>
            </a:xfrm>
          </p:grpSpPr>
          <p:sp>
            <p:nvSpPr>
              <p:cNvPr id="1645" name="Google Shape;1645;p24"/>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4"/>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47" name="Google Shape;1647;p24"/>
          <p:cNvGrpSpPr/>
          <p:nvPr/>
        </p:nvGrpSpPr>
        <p:grpSpPr>
          <a:xfrm rot="-1892481">
            <a:off x="-438522" y="710463"/>
            <a:ext cx="1208994" cy="820920"/>
            <a:chOff x="1283025" y="3259450"/>
            <a:chExt cx="1489850" cy="1011625"/>
          </a:xfrm>
        </p:grpSpPr>
        <p:sp>
          <p:nvSpPr>
            <p:cNvPr id="1648" name="Google Shape;1648;p24"/>
            <p:cNvSpPr/>
            <p:nvPr/>
          </p:nvSpPr>
          <p:spPr>
            <a:xfrm>
              <a:off x="1583500" y="3857200"/>
              <a:ext cx="429525" cy="413875"/>
            </a:xfrm>
            <a:custGeom>
              <a:avLst/>
              <a:gdLst/>
              <a:ahLst/>
              <a:cxnLst/>
              <a:rect l="l" t="t" r="r" b="b"/>
              <a:pathLst>
                <a:path w="17181" h="16555" extrusionOk="0">
                  <a:moveTo>
                    <a:pt x="2316" y="1"/>
                  </a:moveTo>
                  <a:cubicBezTo>
                    <a:pt x="2202" y="1"/>
                    <a:pt x="2140" y="3"/>
                    <a:pt x="2140" y="3"/>
                  </a:cubicBezTo>
                  <a:cubicBezTo>
                    <a:pt x="2140" y="3"/>
                    <a:pt x="1" y="7617"/>
                    <a:pt x="3556" y="12211"/>
                  </a:cubicBezTo>
                  <a:cubicBezTo>
                    <a:pt x="6799" y="16371"/>
                    <a:pt x="13678" y="16554"/>
                    <a:pt x="14865" y="16554"/>
                  </a:cubicBezTo>
                  <a:cubicBezTo>
                    <a:pt x="14979" y="16554"/>
                    <a:pt x="15041" y="16553"/>
                    <a:pt x="15041" y="16553"/>
                  </a:cubicBezTo>
                  <a:cubicBezTo>
                    <a:pt x="15041" y="16553"/>
                    <a:pt x="17180" y="8938"/>
                    <a:pt x="13625" y="4345"/>
                  </a:cubicBezTo>
                  <a:cubicBezTo>
                    <a:pt x="10382" y="184"/>
                    <a:pt x="3503" y="1"/>
                    <a:pt x="2316"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4"/>
            <p:cNvSpPr/>
            <p:nvPr/>
          </p:nvSpPr>
          <p:spPr>
            <a:xfrm>
              <a:off x="1652725" y="3876925"/>
              <a:ext cx="291850" cy="374450"/>
            </a:xfrm>
            <a:custGeom>
              <a:avLst/>
              <a:gdLst/>
              <a:ahLst/>
              <a:cxnLst/>
              <a:rect l="l" t="t" r="r" b="b"/>
              <a:pathLst>
                <a:path w="11674" h="14978" extrusionOk="0">
                  <a:moveTo>
                    <a:pt x="11674" y="14977"/>
                  </a:moveTo>
                  <a:lnTo>
                    <a:pt x="1"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4"/>
            <p:cNvSpPr/>
            <p:nvPr/>
          </p:nvSpPr>
          <p:spPr>
            <a:xfrm>
              <a:off x="1652725" y="3876925"/>
              <a:ext cx="291850" cy="374450"/>
            </a:xfrm>
            <a:custGeom>
              <a:avLst/>
              <a:gdLst/>
              <a:ahLst/>
              <a:cxnLst/>
              <a:rect l="l" t="t" r="r" b="b"/>
              <a:pathLst>
                <a:path w="11674" h="14978" fill="none" extrusionOk="0">
                  <a:moveTo>
                    <a:pt x="11674" y="14977"/>
                  </a:moveTo>
                  <a:lnTo>
                    <a:pt x="1"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4"/>
            <p:cNvSpPr/>
            <p:nvPr/>
          </p:nvSpPr>
          <p:spPr>
            <a:xfrm>
              <a:off x="1490700" y="3340450"/>
              <a:ext cx="352400" cy="519975"/>
            </a:xfrm>
            <a:custGeom>
              <a:avLst/>
              <a:gdLst/>
              <a:ahLst/>
              <a:cxnLst/>
              <a:rect l="l" t="t" r="r" b="b"/>
              <a:pathLst>
                <a:path w="14096" h="20799" extrusionOk="0">
                  <a:moveTo>
                    <a:pt x="8338" y="1"/>
                  </a:moveTo>
                  <a:cubicBezTo>
                    <a:pt x="8338" y="1"/>
                    <a:pt x="1447" y="3871"/>
                    <a:pt x="724" y="9629"/>
                  </a:cubicBezTo>
                  <a:cubicBezTo>
                    <a:pt x="0" y="15355"/>
                    <a:pt x="5758" y="20799"/>
                    <a:pt x="5758" y="20799"/>
                  </a:cubicBezTo>
                  <a:cubicBezTo>
                    <a:pt x="5758" y="20799"/>
                    <a:pt x="12680" y="16928"/>
                    <a:pt x="13372" y="11171"/>
                  </a:cubicBezTo>
                  <a:cubicBezTo>
                    <a:pt x="14096" y="5444"/>
                    <a:pt x="8338" y="1"/>
                    <a:pt x="833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4"/>
            <p:cNvSpPr/>
            <p:nvPr/>
          </p:nvSpPr>
          <p:spPr>
            <a:xfrm>
              <a:off x="1637775" y="3364850"/>
              <a:ext cx="58250" cy="471200"/>
            </a:xfrm>
            <a:custGeom>
              <a:avLst/>
              <a:gdLst/>
              <a:ahLst/>
              <a:cxnLst/>
              <a:rect l="l" t="t" r="r" b="b"/>
              <a:pathLst>
                <a:path w="2330" h="18848" extrusionOk="0">
                  <a:moveTo>
                    <a:pt x="1" y="18847"/>
                  </a:moveTo>
                  <a:lnTo>
                    <a:pt x="232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4"/>
            <p:cNvSpPr/>
            <p:nvPr/>
          </p:nvSpPr>
          <p:spPr>
            <a:xfrm>
              <a:off x="1637775" y="3364850"/>
              <a:ext cx="58250" cy="471200"/>
            </a:xfrm>
            <a:custGeom>
              <a:avLst/>
              <a:gdLst/>
              <a:ahLst/>
              <a:cxnLst/>
              <a:rect l="l" t="t" r="r" b="b"/>
              <a:pathLst>
                <a:path w="2330" h="18848" fill="none" extrusionOk="0">
                  <a:moveTo>
                    <a:pt x="1"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4"/>
            <p:cNvSpPr/>
            <p:nvPr/>
          </p:nvSpPr>
          <p:spPr>
            <a:xfrm>
              <a:off x="1978375" y="3776200"/>
              <a:ext cx="430300" cy="413850"/>
            </a:xfrm>
            <a:custGeom>
              <a:avLst/>
              <a:gdLst/>
              <a:ahLst/>
              <a:cxnLst/>
              <a:rect l="l" t="t" r="r" b="b"/>
              <a:pathLst>
                <a:path w="17212" h="16554" extrusionOk="0">
                  <a:moveTo>
                    <a:pt x="2347" y="0"/>
                  </a:moveTo>
                  <a:cubicBezTo>
                    <a:pt x="2233" y="0"/>
                    <a:pt x="2172" y="2"/>
                    <a:pt x="2172" y="2"/>
                  </a:cubicBezTo>
                  <a:cubicBezTo>
                    <a:pt x="2172" y="2"/>
                    <a:pt x="1" y="7616"/>
                    <a:pt x="3588" y="12210"/>
                  </a:cubicBezTo>
                  <a:cubicBezTo>
                    <a:pt x="6830" y="16371"/>
                    <a:pt x="13710" y="16554"/>
                    <a:pt x="14896" y="16554"/>
                  </a:cubicBezTo>
                  <a:cubicBezTo>
                    <a:pt x="15010" y="16554"/>
                    <a:pt x="15072" y="16552"/>
                    <a:pt x="15072" y="16552"/>
                  </a:cubicBezTo>
                  <a:cubicBezTo>
                    <a:pt x="15072" y="16552"/>
                    <a:pt x="17212" y="8938"/>
                    <a:pt x="13625" y="4344"/>
                  </a:cubicBezTo>
                  <a:cubicBezTo>
                    <a:pt x="10382" y="183"/>
                    <a:pt x="3529" y="0"/>
                    <a:pt x="2347"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4"/>
            <p:cNvSpPr/>
            <p:nvPr/>
          </p:nvSpPr>
          <p:spPr>
            <a:xfrm>
              <a:off x="2047600" y="3795900"/>
              <a:ext cx="291850" cy="374450"/>
            </a:xfrm>
            <a:custGeom>
              <a:avLst/>
              <a:gdLst/>
              <a:ahLst/>
              <a:cxnLst/>
              <a:rect l="l" t="t" r="r" b="b"/>
              <a:pathLst>
                <a:path w="11674" h="14978" extrusionOk="0">
                  <a:moveTo>
                    <a:pt x="11674" y="14977"/>
                  </a:moveTo>
                  <a:lnTo>
                    <a:pt x="1" y="1"/>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4"/>
            <p:cNvSpPr/>
            <p:nvPr/>
          </p:nvSpPr>
          <p:spPr>
            <a:xfrm>
              <a:off x="2047600" y="3795900"/>
              <a:ext cx="291850" cy="374450"/>
            </a:xfrm>
            <a:custGeom>
              <a:avLst/>
              <a:gdLst/>
              <a:ahLst/>
              <a:cxnLst/>
              <a:rect l="l" t="t" r="r" b="b"/>
              <a:pathLst>
                <a:path w="11674" h="14978" fill="none" extrusionOk="0">
                  <a:moveTo>
                    <a:pt x="11674" y="14977"/>
                  </a:moveTo>
                  <a:lnTo>
                    <a:pt x="1" y="1"/>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4"/>
            <p:cNvSpPr/>
            <p:nvPr/>
          </p:nvSpPr>
          <p:spPr>
            <a:xfrm>
              <a:off x="1886350" y="3259450"/>
              <a:ext cx="352425" cy="519950"/>
            </a:xfrm>
            <a:custGeom>
              <a:avLst/>
              <a:gdLst/>
              <a:ahLst/>
              <a:cxnLst/>
              <a:rect l="l" t="t" r="r" b="b"/>
              <a:pathLst>
                <a:path w="14097" h="20798" extrusionOk="0">
                  <a:moveTo>
                    <a:pt x="8338" y="0"/>
                  </a:moveTo>
                  <a:cubicBezTo>
                    <a:pt x="8338" y="0"/>
                    <a:pt x="1416" y="3870"/>
                    <a:pt x="724" y="9628"/>
                  </a:cubicBezTo>
                  <a:cubicBezTo>
                    <a:pt x="0" y="15355"/>
                    <a:pt x="5758" y="20798"/>
                    <a:pt x="5758" y="20798"/>
                  </a:cubicBezTo>
                  <a:cubicBezTo>
                    <a:pt x="5758" y="20798"/>
                    <a:pt x="12649" y="16928"/>
                    <a:pt x="13373" y="11170"/>
                  </a:cubicBezTo>
                  <a:cubicBezTo>
                    <a:pt x="14096" y="5443"/>
                    <a:pt x="8338" y="0"/>
                    <a:pt x="833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4"/>
            <p:cNvSpPr/>
            <p:nvPr/>
          </p:nvSpPr>
          <p:spPr>
            <a:xfrm>
              <a:off x="2033450" y="3283825"/>
              <a:ext cx="58225" cy="471200"/>
            </a:xfrm>
            <a:custGeom>
              <a:avLst/>
              <a:gdLst/>
              <a:ahLst/>
              <a:cxnLst/>
              <a:rect l="l" t="t" r="r" b="b"/>
              <a:pathLst>
                <a:path w="2329" h="18848" extrusionOk="0">
                  <a:moveTo>
                    <a:pt x="0" y="18847"/>
                  </a:moveTo>
                  <a:lnTo>
                    <a:pt x="232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4"/>
            <p:cNvSpPr/>
            <p:nvPr/>
          </p:nvSpPr>
          <p:spPr>
            <a:xfrm>
              <a:off x="2033450" y="3283825"/>
              <a:ext cx="58225" cy="471200"/>
            </a:xfrm>
            <a:custGeom>
              <a:avLst/>
              <a:gdLst/>
              <a:ahLst/>
              <a:cxnLst/>
              <a:rect l="l" t="t" r="r" b="b"/>
              <a:pathLst>
                <a:path w="2329" h="18848" fill="none" extrusionOk="0">
                  <a:moveTo>
                    <a:pt x="0"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4"/>
            <p:cNvSpPr/>
            <p:nvPr/>
          </p:nvSpPr>
          <p:spPr>
            <a:xfrm>
              <a:off x="2258400" y="3517200"/>
              <a:ext cx="514475" cy="320675"/>
            </a:xfrm>
            <a:custGeom>
              <a:avLst/>
              <a:gdLst/>
              <a:ahLst/>
              <a:cxnLst/>
              <a:rect l="l" t="t" r="r" b="b"/>
              <a:pathLst>
                <a:path w="20579" h="12827" extrusionOk="0">
                  <a:moveTo>
                    <a:pt x="10685" y="1"/>
                  </a:moveTo>
                  <a:cubicBezTo>
                    <a:pt x="10125" y="1"/>
                    <a:pt x="9561" y="53"/>
                    <a:pt x="9000" y="168"/>
                  </a:cubicBezTo>
                  <a:cubicBezTo>
                    <a:pt x="3336" y="1332"/>
                    <a:pt x="1" y="8537"/>
                    <a:pt x="1" y="8537"/>
                  </a:cubicBezTo>
                  <a:cubicBezTo>
                    <a:pt x="1" y="8537"/>
                    <a:pt x="4775" y="12826"/>
                    <a:pt x="9885" y="12826"/>
                  </a:cubicBezTo>
                  <a:cubicBezTo>
                    <a:pt x="10448" y="12826"/>
                    <a:pt x="11015" y="12774"/>
                    <a:pt x="11580" y="12659"/>
                  </a:cubicBezTo>
                  <a:cubicBezTo>
                    <a:pt x="17243" y="11495"/>
                    <a:pt x="20578" y="4321"/>
                    <a:pt x="20578" y="4321"/>
                  </a:cubicBezTo>
                  <a:cubicBezTo>
                    <a:pt x="20578" y="4321"/>
                    <a:pt x="15798" y="1"/>
                    <a:pt x="10685"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4"/>
            <p:cNvSpPr/>
            <p:nvPr/>
          </p:nvSpPr>
          <p:spPr>
            <a:xfrm>
              <a:off x="2282800" y="3629925"/>
              <a:ext cx="465675" cy="95200"/>
            </a:xfrm>
            <a:custGeom>
              <a:avLst/>
              <a:gdLst/>
              <a:ahLst/>
              <a:cxnLst/>
              <a:rect l="l" t="t" r="r" b="b"/>
              <a:pathLst>
                <a:path w="18627" h="3808" extrusionOk="0">
                  <a:moveTo>
                    <a:pt x="18627" y="1"/>
                  </a:moveTo>
                  <a:lnTo>
                    <a:pt x="0" y="380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4"/>
            <p:cNvSpPr/>
            <p:nvPr/>
          </p:nvSpPr>
          <p:spPr>
            <a:xfrm>
              <a:off x="2282800" y="3629925"/>
              <a:ext cx="465675" cy="95200"/>
            </a:xfrm>
            <a:custGeom>
              <a:avLst/>
              <a:gdLst/>
              <a:ahLst/>
              <a:cxnLst/>
              <a:rect l="l" t="t" r="r" b="b"/>
              <a:pathLst>
                <a:path w="18627" h="3808" fill="none" extrusionOk="0">
                  <a:moveTo>
                    <a:pt x="18627" y="1"/>
                  </a:moveTo>
                  <a:lnTo>
                    <a:pt x="0" y="380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4"/>
            <p:cNvSpPr/>
            <p:nvPr/>
          </p:nvSpPr>
          <p:spPr>
            <a:xfrm>
              <a:off x="1283025" y="3730625"/>
              <a:ext cx="975400" cy="199800"/>
            </a:xfrm>
            <a:custGeom>
              <a:avLst/>
              <a:gdLst/>
              <a:ahLst/>
              <a:cxnLst/>
              <a:rect l="l" t="t" r="r" b="b"/>
              <a:pathLst>
                <a:path w="39016" h="7992" extrusionOk="0">
                  <a:moveTo>
                    <a:pt x="39016" y="0"/>
                  </a:moveTo>
                  <a:lnTo>
                    <a:pt x="1" y="7992"/>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4"/>
            <p:cNvSpPr/>
            <p:nvPr/>
          </p:nvSpPr>
          <p:spPr>
            <a:xfrm>
              <a:off x="1283025" y="3730625"/>
              <a:ext cx="975400" cy="199800"/>
            </a:xfrm>
            <a:custGeom>
              <a:avLst/>
              <a:gdLst/>
              <a:ahLst/>
              <a:cxnLst/>
              <a:rect l="l" t="t" r="r" b="b"/>
              <a:pathLst>
                <a:path w="39016" h="7992" fill="none" extrusionOk="0">
                  <a:moveTo>
                    <a:pt x="39016" y="0"/>
                  </a:moveTo>
                  <a:lnTo>
                    <a:pt x="1" y="7992"/>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24"/>
          <p:cNvGrpSpPr/>
          <p:nvPr/>
        </p:nvGrpSpPr>
        <p:grpSpPr>
          <a:xfrm>
            <a:off x="8010537" y="1500148"/>
            <a:ext cx="822195" cy="492178"/>
            <a:chOff x="5295080" y="4011522"/>
            <a:chExt cx="822195" cy="492178"/>
          </a:xfrm>
        </p:grpSpPr>
        <p:grpSp>
          <p:nvGrpSpPr>
            <p:cNvPr id="1666" name="Google Shape;1666;p24"/>
            <p:cNvGrpSpPr/>
            <p:nvPr/>
          </p:nvGrpSpPr>
          <p:grpSpPr>
            <a:xfrm>
              <a:off x="5675975" y="4155325"/>
              <a:ext cx="441300" cy="348375"/>
              <a:chOff x="3058375" y="3259250"/>
              <a:chExt cx="441300" cy="348375"/>
            </a:xfrm>
          </p:grpSpPr>
          <p:sp>
            <p:nvSpPr>
              <p:cNvPr id="1667" name="Google Shape;1667;p24"/>
              <p:cNvSpPr/>
              <p:nvPr/>
            </p:nvSpPr>
            <p:spPr>
              <a:xfrm>
                <a:off x="3116600" y="3334175"/>
                <a:ext cx="383075" cy="273450"/>
              </a:xfrm>
              <a:custGeom>
                <a:avLst/>
                <a:gdLst/>
                <a:ahLst/>
                <a:cxnLst/>
                <a:rect l="l" t="t" r="r" b="b"/>
                <a:pathLst>
                  <a:path w="15323" h="10938" extrusionOk="0">
                    <a:moveTo>
                      <a:pt x="13467" y="0"/>
                    </a:moveTo>
                    <a:lnTo>
                      <a:pt x="10" y="8709"/>
                    </a:lnTo>
                    <a:lnTo>
                      <a:pt x="10" y="8709"/>
                    </a:lnTo>
                    <a:cubicBezTo>
                      <a:pt x="7" y="8701"/>
                      <a:pt x="3" y="8693"/>
                      <a:pt x="0" y="8684"/>
                    </a:cubicBezTo>
                    <a:lnTo>
                      <a:pt x="0" y="8716"/>
                    </a:lnTo>
                    <a:lnTo>
                      <a:pt x="10" y="8709"/>
                    </a:lnTo>
                    <a:lnTo>
                      <a:pt x="10" y="8709"/>
                    </a:lnTo>
                    <a:cubicBezTo>
                      <a:pt x="70" y="8855"/>
                      <a:pt x="131" y="8974"/>
                      <a:pt x="220" y="9093"/>
                    </a:cubicBezTo>
                    <a:cubicBezTo>
                      <a:pt x="1009" y="10324"/>
                      <a:pt x="2479" y="10938"/>
                      <a:pt x="4221" y="10938"/>
                    </a:cubicBezTo>
                    <a:cubicBezTo>
                      <a:pt x="5952" y="10938"/>
                      <a:pt x="7951" y="10332"/>
                      <a:pt x="9817" y="9125"/>
                    </a:cubicBezTo>
                    <a:cubicBezTo>
                      <a:pt x="13561" y="6733"/>
                      <a:pt x="15323" y="2800"/>
                      <a:pt x="13750" y="378"/>
                    </a:cubicBezTo>
                    <a:cubicBezTo>
                      <a:pt x="13655" y="252"/>
                      <a:pt x="13561" y="126"/>
                      <a:pt x="13467"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4"/>
              <p:cNvSpPr/>
              <p:nvPr/>
            </p:nvSpPr>
            <p:spPr>
              <a:xfrm>
                <a:off x="3058375" y="3259250"/>
                <a:ext cx="383100" cy="273950"/>
              </a:xfrm>
              <a:custGeom>
                <a:avLst/>
                <a:gdLst/>
                <a:ahLst/>
                <a:cxnLst/>
                <a:rect l="l" t="t" r="r" b="b"/>
                <a:pathLst>
                  <a:path w="15324" h="10958" extrusionOk="0">
                    <a:moveTo>
                      <a:pt x="11070" y="0"/>
                    </a:moveTo>
                    <a:cubicBezTo>
                      <a:pt x="9335" y="0"/>
                      <a:pt x="7335" y="598"/>
                      <a:pt x="5475" y="1802"/>
                    </a:cubicBezTo>
                    <a:cubicBezTo>
                      <a:pt x="1763" y="4224"/>
                      <a:pt x="1" y="8157"/>
                      <a:pt x="1574" y="10580"/>
                    </a:cubicBezTo>
                    <a:cubicBezTo>
                      <a:pt x="1637" y="10706"/>
                      <a:pt x="1731" y="10832"/>
                      <a:pt x="1826" y="10958"/>
                    </a:cubicBezTo>
                    <a:lnTo>
                      <a:pt x="15324" y="2242"/>
                    </a:lnTo>
                    <a:cubicBezTo>
                      <a:pt x="15261" y="2116"/>
                      <a:pt x="15198" y="1959"/>
                      <a:pt x="15103" y="1833"/>
                    </a:cubicBezTo>
                    <a:cubicBezTo>
                      <a:pt x="14312" y="614"/>
                      <a:pt x="12827" y="0"/>
                      <a:pt x="11070"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24"/>
            <p:cNvGrpSpPr/>
            <p:nvPr/>
          </p:nvGrpSpPr>
          <p:grpSpPr>
            <a:xfrm rot="1118244">
              <a:off x="5340796" y="4055079"/>
              <a:ext cx="328383" cy="339988"/>
              <a:chOff x="3914975" y="1969675"/>
              <a:chExt cx="386250" cy="399900"/>
            </a:xfrm>
          </p:grpSpPr>
          <p:sp>
            <p:nvSpPr>
              <p:cNvPr id="1670" name="Google Shape;1670;p24"/>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4"/>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68"/>
        <p:cNvGrpSpPr/>
        <p:nvPr/>
      </p:nvGrpSpPr>
      <p:grpSpPr>
        <a:xfrm>
          <a:off x="0" y="0"/>
          <a:ext cx="0" cy="0"/>
          <a:chOff x="0" y="0"/>
          <a:chExt cx="0" cy="0"/>
        </a:xfrm>
      </p:grpSpPr>
      <p:sp>
        <p:nvSpPr>
          <p:cNvPr id="69" name="Google Shape;69;p3"/>
          <p:cNvSpPr txBox="1">
            <a:spLocks noGrp="1"/>
          </p:cNvSpPr>
          <p:nvPr>
            <p:ph type="title"/>
          </p:nvPr>
        </p:nvSpPr>
        <p:spPr>
          <a:xfrm>
            <a:off x="2307150" y="2515163"/>
            <a:ext cx="4529700" cy="16197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0" name="Google Shape;70;p3"/>
          <p:cNvSpPr txBox="1">
            <a:spLocks noGrp="1"/>
          </p:cNvSpPr>
          <p:nvPr>
            <p:ph type="title" idx="2" hasCustomPrompt="1"/>
          </p:nvPr>
        </p:nvSpPr>
        <p:spPr>
          <a:xfrm>
            <a:off x="3880650" y="1008625"/>
            <a:ext cx="1382700" cy="120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71" name="Google Shape;71;p3"/>
          <p:cNvGrpSpPr/>
          <p:nvPr/>
        </p:nvGrpSpPr>
        <p:grpSpPr>
          <a:xfrm>
            <a:off x="6199680" y="4512297"/>
            <a:ext cx="822195" cy="492178"/>
            <a:chOff x="5295080" y="4011522"/>
            <a:chExt cx="822195" cy="492178"/>
          </a:xfrm>
        </p:grpSpPr>
        <p:grpSp>
          <p:nvGrpSpPr>
            <p:cNvPr id="72" name="Google Shape;72;p3"/>
            <p:cNvGrpSpPr/>
            <p:nvPr/>
          </p:nvGrpSpPr>
          <p:grpSpPr>
            <a:xfrm>
              <a:off x="5675975" y="4155325"/>
              <a:ext cx="441300" cy="348375"/>
              <a:chOff x="3058375" y="3259250"/>
              <a:chExt cx="441300" cy="348375"/>
            </a:xfrm>
          </p:grpSpPr>
          <p:sp>
            <p:nvSpPr>
              <p:cNvPr id="73" name="Google Shape;73;p3"/>
              <p:cNvSpPr/>
              <p:nvPr/>
            </p:nvSpPr>
            <p:spPr>
              <a:xfrm>
                <a:off x="3116600" y="3334175"/>
                <a:ext cx="383075" cy="273450"/>
              </a:xfrm>
              <a:custGeom>
                <a:avLst/>
                <a:gdLst/>
                <a:ahLst/>
                <a:cxnLst/>
                <a:rect l="l" t="t" r="r" b="b"/>
                <a:pathLst>
                  <a:path w="15323" h="10938" extrusionOk="0">
                    <a:moveTo>
                      <a:pt x="13467" y="0"/>
                    </a:moveTo>
                    <a:lnTo>
                      <a:pt x="10" y="8709"/>
                    </a:lnTo>
                    <a:lnTo>
                      <a:pt x="10" y="8709"/>
                    </a:lnTo>
                    <a:cubicBezTo>
                      <a:pt x="7" y="8701"/>
                      <a:pt x="3" y="8693"/>
                      <a:pt x="0" y="8684"/>
                    </a:cubicBezTo>
                    <a:lnTo>
                      <a:pt x="0" y="8716"/>
                    </a:lnTo>
                    <a:lnTo>
                      <a:pt x="10" y="8709"/>
                    </a:lnTo>
                    <a:lnTo>
                      <a:pt x="10" y="8709"/>
                    </a:lnTo>
                    <a:cubicBezTo>
                      <a:pt x="70" y="8855"/>
                      <a:pt x="131" y="8974"/>
                      <a:pt x="220" y="9093"/>
                    </a:cubicBezTo>
                    <a:cubicBezTo>
                      <a:pt x="1009" y="10324"/>
                      <a:pt x="2479" y="10938"/>
                      <a:pt x="4221" y="10938"/>
                    </a:cubicBezTo>
                    <a:cubicBezTo>
                      <a:pt x="5952" y="10938"/>
                      <a:pt x="7951" y="10332"/>
                      <a:pt x="9817" y="9125"/>
                    </a:cubicBezTo>
                    <a:cubicBezTo>
                      <a:pt x="13561" y="6733"/>
                      <a:pt x="15323" y="2800"/>
                      <a:pt x="13750" y="378"/>
                    </a:cubicBezTo>
                    <a:cubicBezTo>
                      <a:pt x="13655" y="252"/>
                      <a:pt x="13561" y="126"/>
                      <a:pt x="13467"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3058375" y="3259250"/>
                <a:ext cx="383100" cy="273950"/>
              </a:xfrm>
              <a:custGeom>
                <a:avLst/>
                <a:gdLst/>
                <a:ahLst/>
                <a:cxnLst/>
                <a:rect l="l" t="t" r="r" b="b"/>
                <a:pathLst>
                  <a:path w="15324" h="10958" extrusionOk="0">
                    <a:moveTo>
                      <a:pt x="11070" y="0"/>
                    </a:moveTo>
                    <a:cubicBezTo>
                      <a:pt x="9335" y="0"/>
                      <a:pt x="7335" y="598"/>
                      <a:pt x="5475" y="1802"/>
                    </a:cubicBezTo>
                    <a:cubicBezTo>
                      <a:pt x="1763" y="4224"/>
                      <a:pt x="1" y="8157"/>
                      <a:pt x="1574" y="10580"/>
                    </a:cubicBezTo>
                    <a:cubicBezTo>
                      <a:pt x="1637" y="10706"/>
                      <a:pt x="1731" y="10832"/>
                      <a:pt x="1826" y="10958"/>
                    </a:cubicBezTo>
                    <a:lnTo>
                      <a:pt x="15324" y="2242"/>
                    </a:lnTo>
                    <a:cubicBezTo>
                      <a:pt x="15261" y="2116"/>
                      <a:pt x="15198" y="1959"/>
                      <a:pt x="15103" y="1833"/>
                    </a:cubicBezTo>
                    <a:cubicBezTo>
                      <a:pt x="14312" y="614"/>
                      <a:pt x="12827" y="0"/>
                      <a:pt x="11070"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3"/>
            <p:cNvGrpSpPr/>
            <p:nvPr/>
          </p:nvGrpSpPr>
          <p:grpSpPr>
            <a:xfrm rot="1118244">
              <a:off x="5340796" y="4055079"/>
              <a:ext cx="328383" cy="339988"/>
              <a:chOff x="3914975" y="1969675"/>
              <a:chExt cx="386250" cy="399900"/>
            </a:xfrm>
          </p:grpSpPr>
          <p:sp>
            <p:nvSpPr>
              <p:cNvPr id="76" name="Google Shape;76;p3"/>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 name="Google Shape;78;p3"/>
          <p:cNvGrpSpPr/>
          <p:nvPr/>
        </p:nvGrpSpPr>
        <p:grpSpPr>
          <a:xfrm rot="5400000">
            <a:off x="-424560" y="1124775"/>
            <a:ext cx="1386068" cy="1214434"/>
            <a:chOff x="2539225" y="242950"/>
            <a:chExt cx="1189350" cy="1042075"/>
          </a:xfrm>
        </p:grpSpPr>
        <p:sp>
          <p:nvSpPr>
            <p:cNvPr id="79" name="Google Shape;79;p3"/>
            <p:cNvSpPr/>
            <p:nvPr/>
          </p:nvSpPr>
          <p:spPr>
            <a:xfrm>
              <a:off x="2934875" y="242950"/>
              <a:ext cx="486950" cy="327025"/>
            </a:xfrm>
            <a:custGeom>
              <a:avLst/>
              <a:gdLst/>
              <a:ahLst/>
              <a:cxnLst/>
              <a:rect l="l" t="t" r="r" b="b"/>
              <a:pathLst>
                <a:path w="19478" h="13081" extrusionOk="0">
                  <a:moveTo>
                    <a:pt x="8688" y="0"/>
                  </a:moveTo>
                  <a:cubicBezTo>
                    <a:pt x="4246" y="0"/>
                    <a:pt x="1" y="2639"/>
                    <a:pt x="1" y="2639"/>
                  </a:cubicBezTo>
                  <a:cubicBezTo>
                    <a:pt x="1" y="2639"/>
                    <a:pt x="2015" y="10316"/>
                    <a:pt x="7363" y="12456"/>
                  </a:cubicBezTo>
                  <a:cubicBezTo>
                    <a:pt x="8472" y="12903"/>
                    <a:pt x="9637" y="13080"/>
                    <a:pt x="10790" y="13080"/>
                  </a:cubicBezTo>
                  <a:cubicBezTo>
                    <a:pt x="15232" y="13080"/>
                    <a:pt x="19477" y="10442"/>
                    <a:pt x="19477" y="10442"/>
                  </a:cubicBezTo>
                  <a:cubicBezTo>
                    <a:pt x="19477" y="10442"/>
                    <a:pt x="17495" y="2765"/>
                    <a:pt x="12114" y="625"/>
                  </a:cubicBezTo>
                  <a:cubicBezTo>
                    <a:pt x="11006" y="178"/>
                    <a:pt x="9841" y="0"/>
                    <a:pt x="868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2958475" y="318350"/>
              <a:ext cx="440525" cy="176225"/>
            </a:xfrm>
            <a:custGeom>
              <a:avLst/>
              <a:gdLst/>
              <a:ahLst/>
              <a:cxnLst/>
              <a:rect l="l" t="t" r="r" b="b"/>
              <a:pathLst>
                <a:path w="17621" h="7049" extrusionOk="0">
                  <a:moveTo>
                    <a:pt x="1" y="0"/>
                  </a:moveTo>
                  <a:lnTo>
                    <a:pt x="17621" y="704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2958475" y="318350"/>
              <a:ext cx="440525" cy="176225"/>
            </a:xfrm>
            <a:custGeom>
              <a:avLst/>
              <a:gdLst/>
              <a:ahLst/>
              <a:cxnLst/>
              <a:rect l="l" t="t" r="r" b="b"/>
              <a:pathLst>
                <a:path w="17621" h="7049" fill="none" extrusionOk="0">
                  <a:moveTo>
                    <a:pt x="1" y="0"/>
                  </a:moveTo>
                  <a:lnTo>
                    <a:pt x="17621" y="704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321900" y="500050"/>
              <a:ext cx="406675" cy="482200"/>
            </a:xfrm>
            <a:custGeom>
              <a:avLst/>
              <a:gdLst/>
              <a:ahLst/>
              <a:cxnLst/>
              <a:rect l="l" t="t" r="r" b="b"/>
              <a:pathLst>
                <a:path w="16267" h="19288" extrusionOk="0">
                  <a:moveTo>
                    <a:pt x="4028" y="1"/>
                  </a:moveTo>
                  <a:cubicBezTo>
                    <a:pt x="4028" y="1"/>
                    <a:pt x="0" y="6828"/>
                    <a:pt x="2266" y="12146"/>
                  </a:cubicBezTo>
                  <a:cubicBezTo>
                    <a:pt x="4562" y="17463"/>
                    <a:pt x="12271" y="19288"/>
                    <a:pt x="12271" y="19288"/>
                  </a:cubicBezTo>
                  <a:cubicBezTo>
                    <a:pt x="12271" y="19288"/>
                    <a:pt x="16267" y="12460"/>
                    <a:pt x="14002" y="7143"/>
                  </a:cubicBezTo>
                  <a:cubicBezTo>
                    <a:pt x="11736" y="1825"/>
                    <a:pt x="4028" y="1"/>
                    <a:pt x="402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3432025" y="522850"/>
              <a:ext cx="186450" cy="436600"/>
            </a:xfrm>
            <a:custGeom>
              <a:avLst/>
              <a:gdLst/>
              <a:ahLst/>
              <a:cxnLst/>
              <a:rect l="l" t="t" r="r" b="b"/>
              <a:pathLst>
                <a:path w="7458" h="17464" extrusionOk="0">
                  <a:moveTo>
                    <a:pt x="0" y="1"/>
                  </a:moveTo>
                  <a:lnTo>
                    <a:pt x="7457" y="17463"/>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432025" y="522850"/>
              <a:ext cx="186450" cy="436600"/>
            </a:xfrm>
            <a:custGeom>
              <a:avLst/>
              <a:gdLst/>
              <a:ahLst/>
              <a:cxnLst/>
              <a:rect l="l" t="t" r="r" b="b"/>
              <a:pathLst>
                <a:path w="7458" h="17464" fill="none" extrusionOk="0">
                  <a:moveTo>
                    <a:pt x="0" y="1"/>
                  </a:moveTo>
                  <a:lnTo>
                    <a:pt x="7457" y="17463"/>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634400" y="511975"/>
              <a:ext cx="486925" cy="327000"/>
            </a:xfrm>
            <a:custGeom>
              <a:avLst/>
              <a:gdLst/>
              <a:ahLst/>
              <a:cxnLst/>
              <a:rect l="l" t="t" r="r" b="b"/>
              <a:pathLst>
                <a:path w="19477" h="13080" extrusionOk="0">
                  <a:moveTo>
                    <a:pt x="8688" y="0"/>
                  </a:moveTo>
                  <a:cubicBezTo>
                    <a:pt x="4246" y="0"/>
                    <a:pt x="1" y="2638"/>
                    <a:pt x="1" y="2638"/>
                  </a:cubicBezTo>
                  <a:cubicBezTo>
                    <a:pt x="1" y="2638"/>
                    <a:pt x="1983" y="10316"/>
                    <a:pt x="7363" y="12455"/>
                  </a:cubicBezTo>
                  <a:cubicBezTo>
                    <a:pt x="8471" y="12902"/>
                    <a:pt x="9637" y="13080"/>
                    <a:pt x="10789" y="13080"/>
                  </a:cubicBezTo>
                  <a:cubicBezTo>
                    <a:pt x="15232" y="13080"/>
                    <a:pt x="19477" y="10441"/>
                    <a:pt x="19477" y="10441"/>
                  </a:cubicBezTo>
                  <a:cubicBezTo>
                    <a:pt x="19477" y="10441"/>
                    <a:pt x="17495" y="2764"/>
                    <a:pt x="12114" y="625"/>
                  </a:cubicBezTo>
                  <a:cubicBezTo>
                    <a:pt x="11006" y="178"/>
                    <a:pt x="9840" y="0"/>
                    <a:pt x="868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2658000" y="587375"/>
              <a:ext cx="439725" cy="176200"/>
            </a:xfrm>
            <a:custGeom>
              <a:avLst/>
              <a:gdLst/>
              <a:ahLst/>
              <a:cxnLst/>
              <a:rect l="l" t="t" r="r" b="b"/>
              <a:pathLst>
                <a:path w="17589" h="7048" extrusionOk="0">
                  <a:moveTo>
                    <a:pt x="1" y="0"/>
                  </a:moveTo>
                  <a:lnTo>
                    <a:pt x="17589" y="704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658000" y="587375"/>
              <a:ext cx="439725" cy="176200"/>
            </a:xfrm>
            <a:custGeom>
              <a:avLst/>
              <a:gdLst/>
              <a:ahLst/>
              <a:cxnLst/>
              <a:rect l="l" t="t" r="r" b="b"/>
              <a:pathLst>
                <a:path w="17589" h="7048" fill="none" extrusionOk="0">
                  <a:moveTo>
                    <a:pt x="1" y="0"/>
                  </a:moveTo>
                  <a:lnTo>
                    <a:pt x="17589" y="704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020625" y="769075"/>
              <a:ext cx="407475" cy="482200"/>
            </a:xfrm>
            <a:custGeom>
              <a:avLst/>
              <a:gdLst/>
              <a:ahLst/>
              <a:cxnLst/>
              <a:rect l="l" t="t" r="r" b="b"/>
              <a:pathLst>
                <a:path w="16299" h="19288" extrusionOk="0">
                  <a:moveTo>
                    <a:pt x="4028" y="0"/>
                  </a:moveTo>
                  <a:cubicBezTo>
                    <a:pt x="4028" y="0"/>
                    <a:pt x="0" y="6828"/>
                    <a:pt x="2297" y="12145"/>
                  </a:cubicBezTo>
                  <a:cubicBezTo>
                    <a:pt x="4563" y="17463"/>
                    <a:pt x="12271" y="19288"/>
                    <a:pt x="12271" y="19288"/>
                  </a:cubicBezTo>
                  <a:cubicBezTo>
                    <a:pt x="12271" y="19288"/>
                    <a:pt x="16299" y="12460"/>
                    <a:pt x="14033" y="7142"/>
                  </a:cubicBezTo>
                  <a:cubicBezTo>
                    <a:pt x="11736" y="1794"/>
                    <a:pt x="4028" y="0"/>
                    <a:pt x="402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3131525" y="791875"/>
              <a:ext cx="186450" cy="436600"/>
            </a:xfrm>
            <a:custGeom>
              <a:avLst/>
              <a:gdLst/>
              <a:ahLst/>
              <a:cxnLst/>
              <a:rect l="l" t="t" r="r" b="b"/>
              <a:pathLst>
                <a:path w="7458" h="17464" extrusionOk="0">
                  <a:moveTo>
                    <a:pt x="1" y="1"/>
                  </a:moveTo>
                  <a:lnTo>
                    <a:pt x="7458" y="17463"/>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3131525" y="791875"/>
              <a:ext cx="186450" cy="436600"/>
            </a:xfrm>
            <a:custGeom>
              <a:avLst/>
              <a:gdLst/>
              <a:ahLst/>
              <a:cxnLst/>
              <a:rect l="l" t="t" r="r" b="b"/>
              <a:pathLst>
                <a:path w="7458" h="17464" fill="none" extrusionOk="0">
                  <a:moveTo>
                    <a:pt x="1" y="1"/>
                  </a:moveTo>
                  <a:lnTo>
                    <a:pt x="7458" y="17463"/>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539225" y="918150"/>
              <a:ext cx="427925" cy="366875"/>
            </a:xfrm>
            <a:custGeom>
              <a:avLst/>
              <a:gdLst/>
              <a:ahLst/>
              <a:cxnLst/>
              <a:rect l="l" t="t" r="r" b="b"/>
              <a:pathLst>
                <a:path w="17117" h="14675" extrusionOk="0">
                  <a:moveTo>
                    <a:pt x="12648" y="0"/>
                  </a:moveTo>
                  <a:cubicBezTo>
                    <a:pt x="10058" y="0"/>
                    <a:pt x="6668" y="480"/>
                    <a:pt x="4311" y="2595"/>
                  </a:cubicBezTo>
                  <a:cubicBezTo>
                    <a:pt x="1" y="6434"/>
                    <a:pt x="756" y="14331"/>
                    <a:pt x="756" y="14331"/>
                  </a:cubicBezTo>
                  <a:cubicBezTo>
                    <a:pt x="756" y="14331"/>
                    <a:pt x="2380" y="14675"/>
                    <a:pt x="4555" y="14675"/>
                  </a:cubicBezTo>
                  <a:cubicBezTo>
                    <a:pt x="7128" y="14675"/>
                    <a:pt x="10471" y="14194"/>
                    <a:pt x="12806" y="12097"/>
                  </a:cubicBezTo>
                  <a:cubicBezTo>
                    <a:pt x="17117" y="8227"/>
                    <a:pt x="16393" y="330"/>
                    <a:pt x="16393" y="330"/>
                  </a:cubicBezTo>
                  <a:cubicBezTo>
                    <a:pt x="16393" y="330"/>
                    <a:pt x="14796" y="0"/>
                    <a:pt x="1264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576200" y="943700"/>
              <a:ext cx="354000" cy="316225"/>
            </a:xfrm>
            <a:custGeom>
              <a:avLst/>
              <a:gdLst/>
              <a:ahLst/>
              <a:cxnLst/>
              <a:rect l="l" t="t" r="r" b="b"/>
              <a:pathLst>
                <a:path w="14160" h="12649" extrusionOk="0">
                  <a:moveTo>
                    <a:pt x="0" y="12649"/>
                  </a:moveTo>
                  <a:lnTo>
                    <a:pt x="1415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2576200" y="943700"/>
              <a:ext cx="354000" cy="316225"/>
            </a:xfrm>
            <a:custGeom>
              <a:avLst/>
              <a:gdLst/>
              <a:ahLst/>
              <a:cxnLst/>
              <a:rect l="l" t="t" r="r" b="b"/>
              <a:pathLst>
                <a:path w="14160" h="12649" fill="none" extrusionOk="0">
                  <a:moveTo>
                    <a:pt x="0" y="12649"/>
                  </a:moveTo>
                  <a:lnTo>
                    <a:pt x="1415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2948250" y="262500"/>
              <a:ext cx="743375" cy="663900"/>
            </a:xfrm>
            <a:custGeom>
              <a:avLst/>
              <a:gdLst/>
              <a:ahLst/>
              <a:cxnLst/>
              <a:rect l="l" t="t" r="r" b="b"/>
              <a:pathLst>
                <a:path w="29735" h="26556" extrusionOk="0">
                  <a:moveTo>
                    <a:pt x="1" y="26556"/>
                  </a:moveTo>
                  <a:lnTo>
                    <a:pt x="29734"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2948250" y="262500"/>
              <a:ext cx="743375" cy="663900"/>
            </a:xfrm>
            <a:custGeom>
              <a:avLst/>
              <a:gdLst/>
              <a:ahLst/>
              <a:cxnLst/>
              <a:rect l="l" t="t" r="r" b="b"/>
              <a:pathLst>
                <a:path w="29735" h="26556" fill="none" extrusionOk="0">
                  <a:moveTo>
                    <a:pt x="1" y="26556"/>
                  </a:moveTo>
                  <a:lnTo>
                    <a:pt x="29734"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3"/>
          <p:cNvGrpSpPr/>
          <p:nvPr/>
        </p:nvGrpSpPr>
        <p:grpSpPr>
          <a:xfrm rot="-9444147">
            <a:off x="2339256" y="-279291"/>
            <a:ext cx="1386032" cy="1214402"/>
            <a:chOff x="2539225" y="242950"/>
            <a:chExt cx="1189350" cy="1042075"/>
          </a:xfrm>
        </p:grpSpPr>
        <p:sp>
          <p:nvSpPr>
            <p:cNvPr id="97" name="Google Shape;97;p3"/>
            <p:cNvSpPr/>
            <p:nvPr/>
          </p:nvSpPr>
          <p:spPr>
            <a:xfrm>
              <a:off x="2934875" y="242950"/>
              <a:ext cx="486950" cy="327025"/>
            </a:xfrm>
            <a:custGeom>
              <a:avLst/>
              <a:gdLst/>
              <a:ahLst/>
              <a:cxnLst/>
              <a:rect l="l" t="t" r="r" b="b"/>
              <a:pathLst>
                <a:path w="19478" h="13081" extrusionOk="0">
                  <a:moveTo>
                    <a:pt x="8688" y="0"/>
                  </a:moveTo>
                  <a:cubicBezTo>
                    <a:pt x="4246" y="0"/>
                    <a:pt x="1" y="2639"/>
                    <a:pt x="1" y="2639"/>
                  </a:cubicBezTo>
                  <a:cubicBezTo>
                    <a:pt x="1" y="2639"/>
                    <a:pt x="2015" y="10316"/>
                    <a:pt x="7363" y="12456"/>
                  </a:cubicBezTo>
                  <a:cubicBezTo>
                    <a:pt x="8472" y="12903"/>
                    <a:pt x="9637" y="13080"/>
                    <a:pt x="10790" y="13080"/>
                  </a:cubicBezTo>
                  <a:cubicBezTo>
                    <a:pt x="15232" y="13080"/>
                    <a:pt x="19477" y="10442"/>
                    <a:pt x="19477" y="10442"/>
                  </a:cubicBezTo>
                  <a:cubicBezTo>
                    <a:pt x="19477" y="10442"/>
                    <a:pt x="17495" y="2765"/>
                    <a:pt x="12114" y="625"/>
                  </a:cubicBezTo>
                  <a:cubicBezTo>
                    <a:pt x="11006" y="178"/>
                    <a:pt x="9841" y="0"/>
                    <a:pt x="868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2958475" y="318350"/>
              <a:ext cx="440525" cy="176225"/>
            </a:xfrm>
            <a:custGeom>
              <a:avLst/>
              <a:gdLst/>
              <a:ahLst/>
              <a:cxnLst/>
              <a:rect l="l" t="t" r="r" b="b"/>
              <a:pathLst>
                <a:path w="17621" h="7049" extrusionOk="0">
                  <a:moveTo>
                    <a:pt x="1" y="0"/>
                  </a:moveTo>
                  <a:lnTo>
                    <a:pt x="17621" y="704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2958475" y="318350"/>
              <a:ext cx="440525" cy="176225"/>
            </a:xfrm>
            <a:custGeom>
              <a:avLst/>
              <a:gdLst/>
              <a:ahLst/>
              <a:cxnLst/>
              <a:rect l="l" t="t" r="r" b="b"/>
              <a:pathLst>
                <a:path w="17621" h="7049" fill="none" extrusionOk="0">
                  <a:moveTo>
                    <a:pt x="1" y="0"/>
                  </a:moveTo>
                  <a:lnTo>
                    <a:pt x="17621" y="704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3321900" y="500050"/>
              <a:ext cx="406675" cy="482200"/>
            </a:xfrm>
            <a:custGeom>
              <a:avLst/>
              <a:gdLst/>
              <a:ahLst/>
              <a:cxnLst/>
              <a:rect l="l" t="t" r="r" b="b"/>
              <a:pathLst>
                <a:path w="16267" h="19288" extrusionOk="0">
                  <a:moveTo>
                    <a:pt x="4028" y="1"/>
                  </a:moveTo>
                  <a:cubicBezTo>
                    <a:pt x="4028" y="1"/>
                    <a:pt x="0" y="6828"/>
                    <a:pt x="2266" y="12146"/>
                  </a:cubicBezTo>
                  <a:cubicBezTo>
                    <a:pt x="4562" y="17463"/>
                    <a:pt x="12271" y="19288"/>
                    <a:pt x="12271" y="19288"/>
                  </a:cubicBezTo>
                  <a:cubicBezTo>
                    <a:pt x="12271" y="19288"/>
                    <a:pt x="16267" y="12460"/>
                    <a:pt x="14002" y="7143"/>
                  </a:cubicBezTo>
                  <a:cubicBezTo>
                    <a:pt x="11736" y="1825"/>
                    <a:pt x="4028" y="1"/>
                    <a:pt x="402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3432025" y="522850"/>
              <a:ext cx="186450" cy="436600"/>
            </a:xfrm>
            <a:custGeom>
              <a:avLst/>
              <a:gdLst/>
              <a:ahLst/>
              <a:cxnLst/>
              <a:rect l="l" t="t" r="r" b="b"/>
              <a:pathLst>
                <a:path w="7458" h="17464" extrusionOk="0">
                  <a:moveTo>
                    <a:pt x="0" y="1"/>
                  </a:moveTo>
                  <a:lnTo>
                    <a:pt x="7457" y="17463"/>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3432025" y="522850"/>
              <a:ext cx="186450" cy="436600"/>
            </a:xfrm>
            <a:custGeom>
              <a:avLst/>
              <a:gdLst/>
              <a:ahLst/>
              <a:cxnLst/>
              <a:rect l="l" t="t" r="r" b="b"/>
              <a:pathLst>
                <a:path w="7458" h="17464" fill="none" extrusionOk="0">
                  <a:moveTo>
                    <a:pt x="0" y="1"/>
                  </a:moveTo>
                  <a:lnTo>
                    <a:pt x="7457" y="17463"/>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634400" y="511975"/>
              <a:ext cx="486925" cy="327000"/>
            </a:xfrm>
            <a:custGeom>
              <a:avLst/>
              <a:gdLst/>
              <a:ahLst/>
              <a:cxnLst/>
              <a:rect l="l" t="t" r="r" b="b"/>
              <a:pathLst>
                <a:path w="19477" h="13080" extrusionOk="0">
                  <a:moveTo>
                    <a:pt x="8688" y="0"/>
                  </a:moveTo>
                  <a:cubicBezTo>
                    <a:pt x="4246" y="0"/>
                    <a:pt x="1" y="2638"/>
                    <a:pt x="1" y="2638"/>
                  </a:cubicBezTo>
                  <a:cubicBezTo>
                    <a:pt x="1" y="2638"/>
                    <a:pt x="1983" y="10316"/>
                    <a:pt x="7363" y="12455"/>
                  </a:cubicBezTo>
                  <a:cubicBezTo>
                    <a:pt x="8471" y="12902"/>
                    <a:pt x="9637" y="13080"/>
                    <a:pt x="10789" y="13080"/>
                  </a:cubicBezTo>
                  <a:cubicBezTo>
                    <a:pt x="15232" y="13080"/>
                    <a:pt x="19477" y="10441"/>
                    <a:pt x="19477" y="10441"/>
                  </a:cubicBezTo>
                  <a:cubicBezTo>
                    <a:pt x="19477" y="10441"/>
                    <a:pt x="17495" y="2764"/>
                    <a:pt x="12114" y="625"/>
                  </a:cubicBezTo>
                  <a:cubicBezTo>
                    <a:pt x="11006" y="178"/>
                    <a:pt x="9840" y="0"/>
                    <a:pt x="868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2658000" y="587375"/>
              <a:ext cx="439725" cy="176200"/>
            </a:xfrm>
            <a:custGeom>
              <a:avLst/>
              <a:gdLst/>
              <a:ahLst/>
              <a:cxnLst/>
              <a:rect l="l" t="t" r="r" b="b"/>
              <a:pathLst>
                <a:path w="17589" h="7048" extrusionOk="0">
                  <a:moveTo>
                    <a:pt x="1" y="0"/>
                  </a:moveTo>
                  <a:lnTo>
                    <a:pt x="17589" y="704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658000" y="587375"/>
              <a:ext cx="439725" cy="176200"/>
            </a:xfrm>
            <a:custGeom>
              <a:avLst/>
              <a:gdLst/>
              <a:ahLst/>
              <a:cxnLst/>
              <a:rect l="l" t="t" r="r" b="b"/>
              <a:pathLst>
                <a:path w="17589" h="7048" fill="none" extrusionOk="0">
                  <a:moveTo>
                    <a:pt x="1" y="0"/>
                  </a:moveTo>
                  <a:lnTo>
                    <a:pt x="17589" y="704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3020625" y="769075"/>
              <a:ext cx="407475" cy="482200"/>
            </a:xfrm>
            <a:custGeom>
              <a:avLst/>
              <a:gdLst/>
              <a:ahLst/>
              <a:cxnLst/>
              <a:rect l="l" t="t" r="r" b="b"/>
              <a:pathLst>
                <a:path w="16299" h="19288" extrusionOk="0">
                  <a:moveTo>
                    <a:pt x="4028" y="0"/>
                  </a:moveTo>
                  <a:cubicBezTo>
                    <a:pt x="4028" y="0"/>
                    <a:pt x="0" y="6828"/>
                    <a:pt x="2297" y="12145"/>
                  </a:cubicBezTo>
                  <a:cubicBezTo>
                    <a:pt x="4563" y="17463"/>
                    <a:pt x="12271" y="19288"/>
                    <a:pt x="12271" y="19288"/>
                  </a:cubicBezTo>
                  <a:cubicBezTo>
                    <a:pt x="12271" y="19288"/>
                    <a:pt x="16299" y="12460"/>
                    <a:pt x="14033" y="7142"/>
                  </a:cubicBezTo>
                  <a:cubicBezTo>
                    <a:pt x="11736" y="1794"/>
                    <a:pt x="4028" y="0"/>
                    <a:pt x="402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131525" y="791875"/>
              <a:ext cx="186450" cy="436600"/>
            </a:xfrm>
            <a:custGeom>
              <a:avLst/>
              <a:gdLst/>
              <a:ahLst/>
              <a:cxnLst/>
              <a:rect l="l" t="t" r="r" b="b"/>
              <a:pathLst>
                <a:path w="7458" h="17464" extrusionOk="0">
                  <a:moveTo>
                    <a:pt x="1" y="1"/>
                  </a:moveTo>
                  <a:lnTo>
                    <a:pt x="7458" y="17463"/>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131525" y="791875"/>
              <a:ext cx="186450" cy="436600"/>
            </a:xfrm>
            <a:custGeom>
              <a:avLst/>
              <a:gdLst/>
              <a:ahLst/>
              <a:cxnLst/>
              <a:rect l="l" t="t" r="r" b="b"/>
              <a:pathLst>
                <a:path w="7458" h="17464" fill="none" extrusionOk="0">
                  <a:moveTo>
                    <a:pt x="1" y="1"/>
                  </a:moveTo>
                  <a:lnTo>
                    <a:pt x="7458" y="17463"/>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539225" y="918150"/>
              <a:ext cx="427925" cy="366875"/>
            </a:xfrm>
            <a:custGeom>
              <a:avLst/>
              <a:gdLst/>
              <a:ahLst/>
              <a:cxnLst/>
              <a:rect l="l" t="t" r="r" b="b"/>
              <a:pathLst>
                <a:path w="17117" h="14675" extrusionOk="0">
                  <a:moveTo>
                    <a:pt x="12648" y="0"/>
                  </a:moveTo>
                  <a:cubicBezTo>
                    <a:pt x="10058" y="0"/>
                    <a:pt x="6668" y="480"/>
                    <a:pt x="4311" y="2595"/>
                  </a:cubicBezTo>
                  <a:cubicBezTo>
                    <a:pt x="1" y="6434"/>
                    <a:pt x="756" y="14331"/>
                    <a:pt x="756" y="14331"/>
                  </a:cubicBezTo>
                  <a:cubicBezTo>
                    <a:pt x="756" y="14331"/>
                    <a:pt x="2380" y="14675"/>
                    <a:pt x="4555" y="14675"/>
                  </a:cubicBezTo>
                  <a:cubicBezTo>
                    <a:pt x="7128" y="14675"/>
                    <a:pt x="10471" y="14194"/>
                    <a:pt x="12806" y="12097"/>
                  </a:cubicBezTo>
                  <a:cubicBezTo>
                    <a:pt x="17117" y="8227"/>
                    <a:pt x="16393" y="330"/>
                    <a:pt x="16393" y="330"/>
                  </a:cubicBezTo>
                  <a:cubicBezTo>
                    <a:pt x="16393" y="330"/>
                    <a:pt x="14796" y="0"/>
                    <a:pt x="1264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576200" y="943700"/>
              <a:ext cx="354000" cy="316225"/>
            </a:xfrm>
            <a:custGeom>
              <a:avLst/>
              <a:gdLst/>
              <a:ahLst/>
              <a:cxnLst/>
              <a:rect l="l" t="t" r="r" b="b"/>
              <a:pathLst>
                <a:path w="14160" h="12649" extrusionOk="0">
                  <a:moveTo>
                    <a:pt x="0" y="12649"/>
                  </a:moveTo>
                  <a:lnTo>
                    <a:pt x="1415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2576200" y="943700"/>
              <a:ext cx="354000" cy="316225"/>
            </a:xfrm>
            <a:custGeom>
              <a:avLst/>
              <a:gdLst/>
              <a:ahLst/>
              <a:cxnLst/>
              <a:rect l="l" t="t" r="r" b="b"/>
              <a:pathLst>
                <a:path w="14160" h="12649" fill="none" extrusionOk="0">
                  <a:moveTo>
                    <a:pt x="0" y="12649"/>
                  </a:moveTo>
                  <a:lnTo>
                    <a:pt x="1415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948250" y="262500"/>
              <a:ext cx="743375" cy="663900"/>
            </a:xfrm>
            <a:custGeom>
              <a:avLst/>
              <a:gdLst/>
              <a:ahLst/>
              <a:cxnLst/>
              <a:rect l="l" t="t" r="r" b="b"/>
              <a:pathLst>
                <a:path w="29735" h="26556" extrusionOk="0">
                  <a:moveTo>
                    <a:pt x="1" y="26556"/>
                  </a:moveTo>
                  <a:lnTo>
                    <a:pt x="29734"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2948250" y="262500"/>
              <a:ext cx="743375" cy="663900"/>
            </a:xfrm>
            <a:custGeom>
              <a:avLst/>
              <a:gdLst/>
              <a:ahLst/>
              <a:cxnLst/>
              <a:rect l="l" t="t" r="r" b="b"/>
              <a:pathLst>
                <a:path w="29735" h="26556" fill="none" extrusionOk="0">
                  <a:moveTo>
                    <a:pt x="1" y="26556"/>
                  </a:moveTo>
                  <a:lnTo>
                    <a:pt x="29734"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3"/>
          <p:cNvGrpSpPr/>
          <p:nvPr/>
        </p:nvGrpSpPr>
        <p:grpSpPr>
          <a:xfrm rot="5135422">
            <a:off x="8005378" y="238905"/>
            <a:ext cx="1386009" cy="1214382"/>
            <a:chOff x="2539225" y="242950"/>
            <a:chExt cx="1189350" cy="1042075"/>
          </a:xfrm>
        </p:grpSpPr>
        <p:sp>
          <p:nvSpPr>
            <p:cNvPr id="115" name="Google Shape;115;p3"/>
            <p:cNvSpPr/>
            <p:nvPr/>
          </p:nvSpPr>
          <p:spPr>
            <a:xfrm>
              <a:off x="2934875" y="242950"/>
              <a:ext cx="486950" cy="327025"/>
            </a:xfrm>
            <a:custGeom>
              <a:avLst/>
              <a:gdLst/>
              <a:ahLst/>
              <a:cxnLst/>
              <a:rect l="l" t="t" r="r" b="b"/>
              <a:pathLst>
                <a:path w="19478" h="13081" extrusionOk="0">
                  <a:moveTo>
                    <a:pt x="8688" y="0"/>
                  </a:moveTo>
                  <a:cubicBezTo>
                    <a:pt x="4246" y="0"/>
                    <a:pt x="1" y="2639"/>
                    <a:pt x="1" y="2639"/>
                  </a:cubicBezTo>
                  <a:cubicBezTo>
                    <a:pt x="1" y="2639"/>
                    <a:pt x="2015" y="10316"/>
                    <a:pt x="7363" y="12456"/>
                  </a:cubicBezTo>
                  <a:cubicBezTo>
                    <a:pt x="8472" y="12903"/>
                    <a:pt x="9637" y="13080"/>
                    <a:pt x="10790" y="13080"/>
                  </a:cubicBezTo>
                  <a:cubicBezTo>
                    <a:pt x="15232" y="13080"/>
                    <a:pt x="19477" y="10442"/>
                    <a:pt x="19477" y="10442"/>
                  </a:cubicBezTo>
                  <a:cubicBezTo>
                    <a:pt x="19477" y="10442"/>
                    <a:pt x="17495" y="2765"/>
                    <a:pt x="12114" y="625"/>
                  </a:cubicBezTo>
                  <a:cubicBezTo>
                    <a:pt x="11006" y="178"/>
                    <a:pt x="9841" y="0"/>
                    <a:pt x="868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958475" y="318350"/>
              <a:ext cx="440525" cy="176225"/>
            </a:xfrm>
            <a:custGeom>
              <a:avLst/>
              <a:gdLst/>
              <a:ahLst/>
              <a:cxnLst/>
              <a:rect l="l" t="t" r="r" b="b"/>
              <a:pathLst>
                <a:path w="17621" h="7049" extrusionOk="0">
                  <a:moveTo>
                    <a:pt x="1" y="0"/>
                  </a:moveTo>
                  <a:lnTo>
                    <a:pt x="17621" y="704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958475" y="318350"/>
              <a:ext cx="440525" cy="176225"/>
            </a:xfrm>
            <a:custGeom>
              <a:avLst/>
              <a:gdLst/>
              <a:ahLst/>
              <a:cxnLst/>
              <a:rect l="l" t="t" r="r" b="b"/>
              <a:pathLst>
                <a:path w="17621" h="7049" fill="none" extrusionOk="0">
                  <a:moveTo>
                    <a:pt x="1" y="0"/>
                  </a:moveTo>
                  <a:lnTo>
                    <a:pt x="17621" y="704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3321900" y="500050"/>
              <a:ext cx="406675" cy="482200"/>
            </a:xfrm>
            <a:custGeom>
              <a:avLst/>
              <a:gdLst/>
              <a:ahLst/>
              <a:cxnLst/>
              <a:rect l="l" t="t" r="r" b="b"/>
              <a:pathLst>
                <a:path w="16267" h="19288" extrusionOk="0">
                  <a:moveTo>
                    <a:pt x="4028" y="1"/>
                  </a:moveTo>
                  <a:cubicBezTo>
                    <a:pt x="4028" y="1"/>
                    <a:pt x="0" y="6828"/>
                    <a:pt x="2266" y="12146"/>
                  </a:cubicBezTo>
                  <a:cubicBezTo>
                    <a:pt x="4562" y="17463"/>
                    <a:pt x="12271" y="19288"/>
                    <a:pt x="12271" y="19288"/>
                  </a:cubicBezTo>
                  <a:cubicBezTo>
                    <a:pt x="12271" y="19288"/>
                    <a:pt x="16267" y="12460"/>
                    <a:pt x="14002" y="7143"/>
                  </a:cubicBezTo>
                  <a:cubicBezTo>
                    <a:pt x="11736" y="1825"/>
                    <a:pt x="4028" y="1"/>
                    <a:pt x="402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3432025" y="522850"/>
              <a:ext cx="186450" cy="436600"/>
            </a:xfrm>
            <a:custGeom>
              <a:avLst/>
              <a:gdLst/>
              <a:ahLst/>
              <a:cxnLst/>
              <a:rect l="l" t="t" r="r" b="b"/>
              <a:pathLst>
                <a:path w="7458" h="17464" extrusionOk="0">
                  <a:moveTo>
                    <a:pt x="0" y="1"/>
                  </a:moveTo>
                  <a:lnTo>
                    <a:pt x="7457" y="17463"/>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3432025" y="522850"/>
              <a:ext cx="186450" cy="436600"/>
            </a:xfrm>
            <a:custGeom>
              <a:avLst/>
              <a:gdLst/>
              <a:ahLst/>
              <a:cxnLst/>
              <a:rect l="l" t="t" r="r" b="b"/>
              <a:pathLst>
                <a:path w="7458" h="17464" fill="none" extrusionOk="0">
                  <a:moveTo>
                    <a:pt x="0" y="1"/>
                  </a:moveTo>
                  <a:lnTo>
                    <a:pt x="7457" y="17463"/>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2634400" y="511975"/>
              <a:ext cx="486925" cy="327000"/>
            </a:xfrm>
            <a:custGeom>
              <a:avLst/>
              <a:gdLst/>
              <a:ahLst/>
              <a:cxnLst/>
              <a:rect l="l" t="t" r="r" b="b"/>
              <a:pathLst>
                <a:path w="19477" h="13080" extrusionOk="0">
                  <a:moveTo>
                    <a:pt x="8688" y="0"/>
                  </a:moveTo>
                  <a:cubicBezTo>
                    <a:pt x="4246" y="0"/>
                    <a:pt x="1" y="2638"/>
                    <a:pt x="1" y="2638"/>
                  </a:cubicBezTo>
                  <a:cubicBezTo>
                    <a:pt x="1" y="2638"/>
                    <a:pt x="1983" y="10316"/>
                    <a:pt x="7363" y="12455"/>
                  </a:cubicBezTo>
                  <a:cubicBezTo>
                    <a:pt x="8471" y="12902"/>
                    <a:pt x="9637" y="13080"/>
                    <a:pt x="10789" y="13080"/>
                  </a:cubicBezTo>
                  <a:cubicBezTo>
                    <a:pt x="15232" y="13080"/>
                    <a:pt x="19477" y="10441"/>
                    <a:pt x="19477" y="10441"/>
                  </a:cubicBezTo>
                  <a:cubicBezTo>
                    <a:pt x="19477" y="10441"/>
                    <a:pt x="17495" y="2764"/>
                    <a:pt x="12114" y="625"/>
                  </a:cubicBezTo>
                  <a:cubicBezTo>
                    <a:pt x="11006" y="178"/>
                    <a:pt x="9840" y="0"/>
                    <a:pt x="868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2658000" y="587375"/>
              <a:ext cx="439725" cy="176200"/>
            </a:xfrm>
            <a:custGeom>
              <a:avLst/>
              <a:gdLst/>
              <a:ahLst/>
              <a:cxnLst/>
              <a:rect l="l" t="t" r="r" b="b"/>
              <a:pathLst>
                <a:path w="17589" h="7048" extrusionOk="0">
                  <a:moveTo>
                    <a:pt x="1" y="0"/>
                  </a:moveTo>
                  <a:lnTo>
                    <a:pt x="17589" y="704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2658000" y="587375"/>
              <a:ext cx="439725" cy="176200"/>
            </a:xfrm>
            <a:custGeom>
              <a:avLst/>
              <a:gdLst/>
              <a:ahLst/>
              <a:cxnLst/>
              <a:rect l="l" t="t" r="r" b="b"/>
              <a:pathLst>
                <a:path w="17589" h="7048" fill="none" extrusionOk="0">
                  <a:moveTo>
                    <a:pt x="1" y="0"/>
                  </a:moveTo>
                  <a:lnTo>
                    <a:pt x="17589" y="704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020625" y="769075"/>
              <a:ext cx="407475" cy="482200"/>
            </a:xfrm>
            <a:custGeom>
              <a:avLst/>
              <a:gdLst/>
              <a:ahLst/>
              <a:cxnLst/>
              <a:rect l="l" t="t" r="r" b="b"/>
              <a:pathLst>
                <a:path w="16299" h="19288" extrusionOk="0">
                  <a:moveTo>
                    <a:pt x="4028" y="0"/>
                  </a:moveTo>
                  <a:cubicBezTo>
                    <a:pt x="4028" y="0"/>
                    <a:pt x="0" y="6828"/>
                    <a:pt x="2297" y="12145"/>
                  </a:cubicBezTo>
                  <a:cubicBezTo>
                    <a:pt x="4563" y="17463"/>
                    <a:pt x="12271" y="19288"/>
                    <a:pt x="12271" y="19288"/>
                  </a:cubicBezTo>
                  <a:cubicBezTo>
                    <a:pt x="12271" y="19288"/>
                    <a:pt x="16299" y="12460"/>
                    <a:pt x="14033" y="7142"/>
                  </a:cubicBezTo>
                  <a:cubicBezTo>
                    <a:pt x="11736" y="1794"/>
                    <a:pt x="4028" y="0"/>
                    <a:pt x="402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131525" y="791875"/>
              <a:ext cx="186450" cy="436600"/>
            </a:xfrm>
            <a:custGeom>
              <a:avLst/>
              <a:gdLst/>
              <a:ahLst/>
              <a:cxnLst/>
              <a:rect l="l" t="t" r="r" b="b"/>
              <a:pathLst>
                <a:path w="7458" h="17464" extrusionOk="0">
                  <a:moveTo>
                    <a:pt x="1" y="1"/>
                  </a:moveTo>
                  <a:lnTo>
                    <a:pt x="7458" y="17463"/>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3131525" y="791875"/>
              <a:ext cx="186450" cy="436600"/>
            </a:xfrm>
            <a:custGeom>
              <a:avLst/>
              <a:gdLst/>
              <a:ahLst/>
              <a:cxnLst/>
              <a:rect l="l" t="t" r="r" b="b"/>
              <a:pathLst>
                <a:path w="7458" h="17464" fill="none" extrusionOk="0">
                  <a:moveTo>
                    <a:pt x="1" y="1"/>
                  </a:moveTo>
                  <a:lnTo>
                    <a:pt x="7458" y="17463"/>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539225" y="918150"/>
              <a:ext cx="427925" cy="366875"/>
            </a:xfrm>
            <a:custGeom>
              <a:avLst/>
              <a:gdLst/>
              <a:ahLst/>
              <a:cxnLst/>
              <a:rect l="l" t="t" r="r" b="b"/>
              <a:pathLst>
                <a:path w="17117" h="14675" extrusionOk="0">
                  <a:moveTo>
                    <a:pt x="12648" y="0"/>
                  </a:moveTo>
                  <a:cubicBezTo>
                    <a:pt x="10058" y="0"/>
                    <a:pt x="6668" y="480"/>
                    <a:pt x="4311" y="2595"/>
                  </a:cubicBezTo>
                  <a:cubicBezTo>
                    <a:pt x="1" y="6434"/>
                    <a:pt x="756" y="14331"/>
                    <a:pt x="756" y="14331"/>
                  </a:cubicBezTo>
                  <a:cubicBezTo>
                    <a:pt x="756" y="14331"/>
                    <a:pt x="2380" y="14675"/>
                    <a:pt x="4555" y="14675"/>
                  </a:cubicBezTo>
                  <a:cubicBezTo>
                    <a:pt x="7128" y="14675"/>
                    <a:pt x="10471" y="14194"/>
                    <a:pt x="12806" y="12097"/>
                  </a:cubicBezTo>
                  <a:cubicBezTo>
                    <a:pt x="17117" y="8227"/>
                    <a:pt x="16393" y="330"/>
                    <a:pt x="16393" y="330"/>
                  </a:cubicBezTo>
                  <a:cubicBezTo>
                    <a:pt x="16393" y="330"/>
                    <a:pt x="14796" y="0"/>
                    <a:pt x="1264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576200" y="943700"/>
              <a:ext cx="354000" cy="316225"/>
            </a:xfrm>
            <a:custGeom>
              <a:avLst/>
              <a:gdLst/>
              <a:ahLst/>
              <a:cxnLst/>
              <a:rect l="l" t="t" r="r" b="b"/>
              <a:pathLst>
                <a:path w="14160" h="12649" extrusionOk="0">
                  <a:moveTo>
                    <a:pt x="0" y="12649"/>
                  </a:moveTo>
                  <a:lnTo>
                    <a:pt x="1415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2576200" y="943700"/>
              <a:ext cx="354000" cy="316225"/>
            </a:xfrm>
            <a:custGeom>
              <a:avLst/>
              <a:gdLst/>
              <a:ahLst/>
              <a:cxnLst/>
              <a:rect l="l" t="t" r="r" b="b"/>
              <a:pathLst>
                <a:path w="14160" h="12649" fill="none" extrusionOk="0">
                  <a:moveTo>
                    <a:pt x="0" y="12649"/>
                  </a:moveTo>
                  <a:lnTo>
                    <a:pt x="1415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2948250" y="262500"/>
              <a:ext cx="743375" cy="663900"/>
            </a:xfrm>
            <a:custGeom>
              <a:avLst/>
              <a:gdLst/>
              <a:ahLst/>
              <a:cxnLst/>
              <a:rect l="l" t="t" r="r" b="b"/>
              <a:pathLst>
                <a:path w="29735" h="26556" extrusionOk="0">
                  <a:moveTo>
                    <a:pt x="1" y="26556"/>
                  </a:moveTo>
                  <a:lnTo>
                    <a:pt x="29734"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2948250" y="262500"/>
              <a:ext cx="743375" cy="663900"/>
            </a:xfrm>
            <a:custGeom>
              <a:avLst/>
              <a:gdLst/>
              <a:ahLst/>
              <a:cxnLst/>
              <a:rect l="l" t="t" r="r" b="b"/>
              <a:pathLst>
                <a:path w="29735" h="26556" fill="none" extrusionOk="0">
                  <a:moveTo>
                    <a:pt x="1" y="26556"/>
                  </a:moveTo>
                  <a:lnTo>
                    <a:pt x="29734"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132;p3"/>
          <p:cNvGrpSpPr/>
          <p:nvPr/>
        </p:nvGrpSpPr>
        <p:grpSpPr>
          <a:xfrm rot="-198644">
            <a:off x="8243779" y="3787169"/>
            <a:ext cx="1386003" cy="1214377"/>
            <a:chOff x="2539225" y="242950"/>
            <a:chExt cx="1189350" cy="1042075"/>
          </a:xfrm>
        </p:grpSpPr>
        <p:sp>
          <p:nvSpPr>
            <p:cNvPr id="133" name="Google Shape;133;p3"/>
            <p:cNvSpPr/>
            <p:nvPr/>
          </p:nvSpPr>
          <p:spPr>
            <a:xfrm>
              <a:off x="2934875" y="242950"/>
              <a:ext cx="486950" cy="327025"/>
            </a:xfrm>
            <a:custGeom>
              <a:avLst/>
              <a:gdLst/>
              <a:ahLst/>
              <a:cxnLst/>
              <a:rect l="l" t="t" r="r" b="b"/>
              <a:pathLst>
                <a:path w="19478" h="13081" extrusionOk="0">
                  <a:moveTo>
                    <a:pt x="8688" y="0"/>
                  </a:moveTo>
                  <a:cubicBezTo>
                    <a:pt x="4246" y="0"/>
                    <a:pt x="1" y="2639"/>
                    <a:pt x="1" y="2639"/>
                  </a:cubicBezTo>
                  <a:cubicBezTo>
                    <a:pt x="1" y="2639"/>
                    <a:pt x="2015" y="10316"/>
                    <a:pt x="7363" y="12456"/>
                  </a:cubicBezTo>
                  <a:cubicBezTo>
                    <a:pt x="8472" y="12903"/>
                    <a:pt x="9637" y="13080"/>
                    <a:pt x="10790" y="13080"/>
                  </a:cubicBezTo>
                  <a:cubicBezTo>
                    <a:pt x="15232" y="13080"/>
                    <a:pt x="19477" y="10442"/>
                    <a:pt x="19477" y="10442"/>
                  </a:cubicBezTo>
                  <a:cubicBezTo>
                    <a:pt x="19477" y="10442"/>
                    <a:pt x="17495" y="2765"/>
                    <a:pt x="12114" y="625"/>
                  </a:cubicBezTo>
                  <a:cubicBezTo>
                    <a:pt x="11006" y="178"/>
                    <a:pt x="9841" y="0"/>
                    <a:pt x="868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2958475" y="318350"/>
              <a:ext cx="440525" cy="176225"/>
            </a:xfrm>
            <a:custGeom>
              <a:avLst/>
              <a:gdLst/>
              <a:ahLst/>
              <a:cxnLst/>
              <a:rect l="l" t="t" r="r" b="b"/>
              <a:pathLst>
                <a:path w="17621" h="7049" extrusionOk="0">
                  <a:moveTo>
                    <a:pt x="1" y="0"/>
                  </a:moveTo>
                  <a:lnTo>
                    <a:pt x="17621" y="704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2958475" y="318350"/>
              <a:ext cx="440525" cy="176225"/>
            </a:xfrm>
            <a:custGeom>
              <a:avLst/>
              <a:gdLst/>
              <a:ahLst/>
              <a:cxnLst/>
              <a:rect l="l" t="t" r="r" b="b"/>
              <a:pathLst>
                <a:path w="17621" h="7049" fill="none" extrusionOk="0">
                  <a:moveTo>
                    <a:pt x="1" y="0"/>
                  </a:moveTo>
                  <a:lnTo>
                    <a:pt x="17621" y="704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3321900" y="500050"/>
              <a:ext cx="406675" cy="482200"/>
            </a:xfrm>
            <a:custGeom>
              <a:avLst/>
              <a:gdLst/>
              <a:ahLst/>
              <a:cxnLst/>
              <a:rect l="l" t="t" r="r" b="b"/>
              <a:pathLst>
                <a:path w="16267" h="19288" extrusionOk="0">
                  <a:moveTo>
                    <a:pt x="4028" y="1"/>
                  </a:moveTo>
                  <a:cubicBezTo>
                    <a:pt x="4028" y="1"/>
                    <a:pt x="0" y="6828"/>
                    <a:pt x="2266" y="12146"/>
                  </a:cubicBezTo>
                  <a:cubicBezTo>
                    <a:pt x="4562" y="17463"/>
                    <a:pt x="12271" y="19288"/>
                    <a:pt x="12271" y="19288"/>
                  </a:cubicBezTo>
                  <a:cubicBezTo>
                    <a:pt x="12271" y="19288"/>
                    <a:pt x="16267" y="12460"/>
                    <a:pt x="14002" y="7143"/>
                  </a:cubicBezTo>
                  <a:cubicBezTo>
                    <a:pt x="11736" y="1825"/>
                    <a:pt x="4028" y="1"/>
                    <a:pt x="402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3432025" y="522850"/>
              <a:ext cx="186450" cy="436600"/>
            </a:xfrm>
            <a:custGeom>
              <a:avLst/>
              <a:gdLst/>
              <a:ahLst/>
              <a:cxnLst/>
              <a:rect l="l" t="t" r="r" b="b"/>
              <a:pathLst>
                <a:path w="7458" h="17464" extrusionOk="0">
                  <a:moveTo>
                    <a:pt x="0" y="1"/>
                  </a:moveTo>
                  <a:lnTo>
                    <a:pt x="7457" y="17463"/>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3432025" y="522850"/>
              <a:ext cx="186450" cy="436600"/>
            </a:xfrm>
            <a:custGeom>
              <a:avLst/>
              <a:gdLst/>
              <a:ahLst/>
              <a:cxnLst/>
              <a:rect l="l" t="t" r="r" b="b"/>
              <a:pathLst>
                <a:path w="7458" h="17464" fill="none" extrusionOk="0">
                  <a:moveTo>
                    <a:pt x="0" y="1"/>
                  </a:moveTo>
                  <a:lnTo>
                    <a:pt x="7457" y="17463"/>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634400" y="511975"/>
              <a:ext cx="486925" cy="327000"/>
            </a:xfrm>
            <a:custGeom>
              <a:avLst/>
              <a:gdLst/>
              <a:ahLst/>
              <a:cxnLst/>
              <a:rect l="l" t="t" r="r" b="b"/>
              <a:pathLst>
                <a:path w="19477" h="13080" extrusionOk="0">
                  <a:moveTo>
                    <a:pt x="8688" y="0"/>
                  </a:moveTo>
                  <a:cubicBezTo>
                    <a:pt x="4246" y="0"/>
                    <a:pt x="1" y="2638"/>
                    <a:pt x="1" y="2638"/>
                  </a:cubicBezTo>
                  <a:cubicBezTo>
                    <a:pt x="1" y="2638"/>
                    <a:pt x="1983" y="10316"/>
                    <a:pt x="7363" y="12455"/>
                  </a:cubicBezTo>
                  <a:cubicBezTo>
                    <a:pt x="8471" y="12902"/>
                    <a:pt x="9637" y="13080"/>
                    <a:pt x="10789" y="13080"/>
                  </a:cubicBezTo>
                  <a:cubicBezTo>
                    <a:pt x="15232" y="13080"/>
                    <a:pt x="19477" y="10441"/>
                    <a:pt x="19477" y="10441"/>
                  </a:cubicBezTo>
                  <a:cubicBezTo>
                    <a:pt x="19477" y="10441"/>
                    <a:pt x="17495" y="2764"/>
                    <a:pt x="12114" y="625"/>
                  </a:cubicBezTo>
                  <a:cubicBezTo>
                    <a:pt x="11006" y="178"/>
                    <a:pt x="9840" y="0"/>
                    <a:pt x="868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2658000" y="587375"/>
              <a:ext cx="439725" cy="176200"/>
            </a:xfrm>
            <a:custGeom>
              <a:avLst/>
              <a:gdLst/>
              <a:ahLst/>
              <a:cxnLst/>
              <a:rect l="l" t="t" r="r" b="b"/>
              <a:pathLst>
                <a:path w="17589" h="7048" extrusionOk="0">
                  <a:moveTo>
                    <a:pt x="1" y="0"/>
                  </a:moveTo>
                  <a:lnTo>
                    <a:pt x="17589" y="704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2658000" y="587375"/>
              <a:ext cx="439725" cy="176200"/>
            </a:xfrm>
            <a:custGeom>
              <a:avLst/>
              <a:gdLst/>
              <a:ahLst/>
              <a:cxnLst/>
              <a:rect l="l" t="t" r="r" b="b"/>
              <a:pathLst>
                <a:path w="17589" h="7048" fill="none" extrusionOk="0">
                  <a:moveTo>
                    <a:pt x="1" y="0"/>
                  </a:moveTo>
                  <a:lnTo>
                    <a:pt x="17589" y="704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3020625" y="769075"/>
              <a:ext cx="407475" cy="482200"/>
            </a:xfrm>
            <a:custGeom>
              <a:avLst/>
              <a:gdLst/>
              <a:ahLst/>
              <a:cxnLst/>
              <a:rect l="l" t="t" r="r" b="b"/>
              <a:pathLst>
                <a:path w="16299" h="19288" extrusionOk="0">
                  <a:moveTo>
                    <a:pt x="4028" y="0"/>
                  </a:moveTo>
                  <a:cubicBezTo>
                    <a:pt x="4028" y="0"/>
                    <a:pt x="0" y="6828"/>
                    <a:pt x="2297" y="12145"/>
                  </a:cubicBezTo>
                  <a:cubicBezTo>
                    <a:pt x="4563" y="17463"/>
                    <a:pt x="12271" y="19288"/>
                    <a:pt x="12271" y="19288"/>
                  </a:cubicBezTo>
                  <a:cubicBezTo>
                    <a:pt x="12271" y="19288"/>
                    <a:pt x="16299" y="12460"/>
                    <a:pt x="14033" y="7142"/>
                  </a:cubicBezTo>
                  <a:cubicBezTo>
                    <a:pt x="11736" y="1794"/>
                    <a:pt x="4028" y="0"/>
                    <a:pt x="402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131525" y="791875"/>
              <a:ext cx="186450" cy="436600"/>
            </a:xfrm>
            <a:custGeom>
              <a:avLst/>
              <a:gdLst/>
              <a:ahLst/>
              <a:cxnLst/>
              <a:rect l="l" t="t" r="r" b="b"/>
              <a:pathLst>
                <a:path w="7458" h="17464" extrusionOk="0">
                  <a:moveTo>
                    <a:pt x="1" y="1"/>
                  </a:moveTo>
                  <a:lnTo>
                    <a:pt x="7458" y="17463"/>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131525" y="791875"/>
              <a:ext cx="186450" cy="436600"/>
            </a:xfrm>
            <a:custGeom>
              <a:avLst/>
              <a:gdLst/>
              <a:ahLst/>
              <a:cxnLst/>
              <a:rect l="l" t="t" r="r" b="b"/>
              <a:pathLst>
                <a:path w="7458" h="17464" fill="none" extrusionOk="0">
                  <a:moveTo>
                    <a:pt x="1" y="1"/>
                  </a:moveTo>
                  <a:lnTo>
                    <a:pt x="7458" y="17463"/>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2539225" y="918150"/>
              <a:ext cx="427925" cy="366875"/>
            </a:xfrm>
            <a:custGeom>
              <a:avLst/>
              <a:gdLst/>
              <a:ahLst/>
              <a:cxnLst/>
              <a:rect l="l" t="t" r="r" b="b"/>
              <a:pathLst>
                <a:path w="17117" h="14675" extrusionOk="0">
                  <a:moveTo>
                    <a:pt x="12648" y="0"/>
                  </a:moveTo>
                  <a:cubicBezTo>
                    <a:pt x="10058" y="0"/>
                    <a:pt x="6668" y="480"/>
                    <a:pt x="4311" y="2595"/>
                  </a:cubicBezTo>
                  <a:cubicBezTo>
                    <a:pt x="1" y="6434"/>
                    <a:pt x="756" y="14331"/>
                    <a:pt x="756" y="14331"/>
                  </a:cubicBezTo>
                  <a:cubicBezTo>
                    <a:pt x="756" y="14331"/>
                    <a:pt x="2380" y="14675"/>
                    <a:pt x="4555" y="14675"/>
                  </a:cubicBezTo>
                  <a:cubicBezTo>
                    <a:pt x="7128" y="14675"/>
                    <a:pt x="10471" y="14194"/>
                    <a:pt x="12806" y="12097"/>
                  </a:cubicBezTo>
                  <a:cubicBezTo>
                    <a:pt x="17117" y="8227"/>
                    <a:pt x="16393" y="330"/>
                    <a:pt x="16393" y="330"/>
                  </a:cubicBezTo>
                  <a:cubicBezTo>
                    <a:pt x="16393" y="330"/>
                    <a:pt x="14796" y="0"/>
                    <a:pt x="1264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2576200" y="943700"/>
              <a:ext cx="354000" cy="316225"/>
            </a:xfrm>
            <a:custGeom>
              <a:avLst/>
              <a:gdLst/>
              <a:ahLst/>
              <a:cxnLst/>
              <a:rect l="l" t="t" r="r" b="b"/>
              <a:pathLst>
                <a:path w="14160" h="12649" extrusionOk="0">
                  <a:moveTo>
                    <a:pt x="0" y="12649"/>
                  </a:moveTo>
                  <a:lnTo>
                    <a:pt x="1415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2576200" y="943700"/>
              <a:ext cx="354000" cy="316225"/>
            </a:xfrm>
            <a:custGeom>
              <a:avLst/>
              <a:gdLst/>
              <a:ahLst/>
              <a:cxnLst/>
              <a:rect l="l" t="t" r="r" b="b"/>
              <a:pathLst>
                <a:path w="14160" h="12649" fill="none" extrusionOk="0">
                  <a:moveTo>
                    <a:pt x="0" y="12649"/>
                  </a:moveTo>
                  <a:lnTo>
                    <a:pt x="1415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948250" y="262500"/>
              <a:ext cx="743375" cy="663900"/>
            </a:xfrm>
            <a:custGeom>
              <a:avLst/>
              <a:gdLst/>
              <a:ahLst/>
              <a:cxnLst/>
              <a:rect l="l" t="t" r="r" b="b"/>
              <a:pathLst>
                <a:path w="29735" h="26556" extrusionOk="0">
                  <a:moveTo>
                    <a:pt x="1" y="26556"/>
                  </a:moveTo>
                  <a:lnTo>
                    <a:pt x="29734"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2948250" y="262500"/>
              <a:ext cx="743375" cy="663900"/>
            </a:xfrm>
            <a:custGeom>
              <a:avLst/>
              <a:gdLst/>
              <a:ahLst/>
              <a:cxnLst/>
              <a:rect l="l" t="t" r="r" b="b"/>
              <a:pathLst>
                <a:path w="29735" h="26556" fill="none" extrusionOk="0">
                  <a:moveTo>
                    <a:pt x="1" y="26556"/>
                  </a:moveTo>
                  <a:lnTo>
                    <a:pt x="29734"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3"/>
          <p:cNvGrpSpPr/>
          <p:nvPr/>
        </p:nvGrpSpPr>
        <p:grpSpPr>
          <a:xfrm rot="10800000">
            <a:off x="3110815" y="3996775"/>
            <a:ext cx="1386068" cy="1214434"/>
            <a:chOff x="2539225" y="242950"/>
            <a:chExt cx="1189350" cy="1042075"/>
          </a:xfrm>
        </p:grpSpPr>
        <p:sp>
          <p:nvSpPr>
            <p:cNvPr id="151" name="Google Shape;151;p3"/>
            <p:cNvSpPr/>
            <p:nvPr/>
          </p:nvSpPr>
          <p:spPr>
            <a:xfrm>
              <a:off x="2934875" y="242950"/>
              <a:ext cx="486950" cy="327025"/>
            </a:xfrm>
            <a:custGeom>
              <a:avLst/>
              <a:gdLst/>
              <a:ahLst/>
              <a:cxnLst/>
              <a:rect l="l" t="t" r="r" b="b"/>
              <a:pathLst>
                <a:path w="19478" h="13081" extrusionOk="0">
                  <a:moveTo>
                    <a:pt x="8688" y="0"/>
                  </a:moveTo>
                  <a:cubicBezTo>
                    <a:pt x="4246" y="0"/>
                    <a:pt x="1" y="2639"/>
                    <a:pt x="1" y="2639"/>
                  </a:cubicBezTo>
                  <a:cubicBezTo>
                    <a:pt x="1" y="2639"/>
                    <a:pt x="2015" y="10316"/>
                    <a:pt x="7363" y="12456"/>
                  </a:cubicBezTo>
                  <a:cubicBezTo>
                    <a:pt x="8472" y="12903"/>
                    <a:pt x="9637" y="13080"/>
                    <a:pt x="10790" y="13080"/>
                  </a:cubicBezTo>
                  <a:cubicBezTo>
                    <a:pt x="15232" y="13080"/>
                    <a:pt x="19477" y="10442"/>
                    <a:pt x="19477" y="10442"/>
                  </a:cubicBezTo>
                  <a:cubicBezTo>
                    <a:pt x="19477" y="10442"/>
                    <a:pt x="17495" y="2765"/>
                    <a:pt x="12114" y="625"/>
                  </a:cubicBezTo>
                  <a:cubicBezTo>
                    <a:pt x="11006" y="178"/>
                    <a:pt x="9841" y="0"/>
                    <a:pt x="868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2958475" y="318350"/>
              <a:ext cx="440525" cy="176225"/>
            </a:xfrm>
            <a:custGeom>
              <a:avLst/>
              <a:gdLst/>
              <a:ahLst/>
              <a:cxnLst/>
              <a:rect l="l" t="t" r="r" b="b"/>
              <a:pathLst>
                <a:path w="17621" h="7049" extrusionOk="0">
                  <a:moveTo>
                    <a:pt x="1" y="0"/>
                  </a:moveTo>
                  <a:lnTo>
                    <a:pt x="17621" y="704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2958475" y="318350"/>
              <a:ext cx="440525" cy="176225"/>
            </a:xfrm>
            <a:custGeom>
              <a:avLst/>
              <a:gdLst/>
              <a:ahLst/>
              <a:cxnLst/>
              <a:rect l="l" t="t" r="r" b="b"/>
              <a:pathLst>
                <a:path w="17621" h="7049" fill="none" extrusionOk="0">
                  <a:moveTo>
                    <a:pt x="1" y="0"/>
                  </a:moveTo>
                  <a:lnTo>
                    <a:pt x="17621" y="704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3321900" y="500050"/>
              <a:ext cx="406675" cy="482200"/>
            </a:xfrm>
            <a:custGeom>
              <a:avLst/>
              <a:gdLst/>
              <a:ahLst/>
              <a:cxnLst/>
              <a:rect l="l" t="t" r="r" b="b"/>
              <a:pathLst>
                <a:path w="16267" h="19288" extrusionOk="0">
                  <a:moveTo>
                    <a:pt x="4028" y="1"/>
                  </a:moveTo>
                  <a:cubicBezTo>
                    <a:pt x="4028" y="1"/>
                    <a:pt x="0" y="6828"/>
                    <a:pt x="2266" y="12146"/>
                  </a:cubicBezTo>
                  <a:cubicBezTo>
                    <a:pt x="4562" y="17463"/>
                    <a:pt x="12271" y="19288"/>
                    <a:pt x="12271" y="19288"/>
                  </a:cubicBezTo>
                  <a:cubicBezTo>
                    <a:pt x="12271" y="19288"/>
                    <a:pt x="16267" y="12460"/>
                    <a:pt x="14002" y="7143"/>
                  </a:cubicBezTo>
                  <a:cubicBezTo>
                    <a:pt x="11736" y="1825"/>
                    <a:pt x="4028" y="1"/>
                    <a:pt x="402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3432025" y="522850"/>
              <a:ext cx="186450" cy="436600"/>
            </a:xfrm>
            <a:custGeom>
              <a:avLst/>
              <a:gdLst/>
              <a:ahLst/>
              <a:cxnLst/>
              <a:rect l="l" t="t" r="r" b="b"/>
              <a:pathLst>
                <a:path w="7458" h="17464" extrusionOk="0">
                  <a:moveTo>
                    <a:pt x="0" y="1"/>
                  </a:moveTo>
                  <a:lnTo>
                    <a:pt x="7457" y="17463"/>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3432025" y="522850"/>
              <a:ext cx="186450" cy="436600"/>
            </a:xfrm>
            <a:custGeom>
              <a:avLst/>
              <a:gdLst/>
              <a:ahLst/>
              <a:cxnLst/>
              <a:rect l="l" t="t" r="r" b="b"/>
              <a:pathLst>
                <a:path w="7458" h="17464" fill="none" extrusionOk="0">
                  <a:moveTo>
                    <a:pt x="0" y="1"/>
                  </a:moveTo>
                  <a:lnTo>
                    <a:pt x="7457" y="17463"/>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2634400" y="511975"/>
              <a:ext cx="486925" cy="327000"/>
            </a:xfrm>
            <a:custGeom>
              <a:avLst/>
              <a:gdLst/>
              <a:ahLst/>
              <a:cxnLst/>
              <a:rect l="l" t="t" r="r" b="b"/>
              <a:pathLst>
                <a:path w="19477" h="13080" extrusionOk="0">
                  <a:moveTo>
                    <a:pt x="8688" y="0"/>
                  </a:moveTo>
                  <a:cubicBezTo>
                    <a:pt x="4246" y="0"/>
                    <a:pt x="1" y="2638"/>
                    <a:pt x="1" y="2638"/>
                  </a:cubicBezTo>
                  <a:cubicBezTo>
                    <a:pt x="1" y="2638"/>
                    <a:pt x="1983" y="10316"/>
                    <a:pt x="7363" y="12455"/>
                  </a:cubicBezTo>
                  <a:cubicBezTo>
                    <a:pt x="8471" y="12902"/>
                    <a:pt x="9637" y="13080"/>
                    <a:pt x="10789" y="13080"/>
                  </a:cubicBezTo>
                  <a:cubicBezTo>
                    <a:pt x="15232" y="13080"/>
                    <a:pt x="19477" y="10441"/>
                    <a:pt x="19477" y="10441"/>
                  </a:cubicBezTo>
                  <a:cubicBezTo>
                    <a:pt x="19477" y="10441"/>
                    <a:pt x="17495" y="2764"/>
                    <a:pt x="12114" y="625"/>
                  </a:cubicBezTo>
                  <a:cubicBezTo>
                    <a:pt x="11006" y="178"/>
                    <a:pt x="9840" y="0"/>
                    <a:pt x="868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2658000" y="587375"/>
              <a:ext cx="439725" cy="176200"/>
            </a:xfrm>
            <a:custGeom>
              <a:avLst/>
              <a:gdLst/>
              <a:ahLst/>
              <a:cxnLst/>
              <a:rect l="l" t="t" r="r" b="b"/>
              <a:pathLst>
                <a:path w="17589" h="7048" extrusionOk="0">
                  <a:moveTo>
                    <a:pt x="1" y="0"/>
                  </a:moveTo>
                  <a:lnTo>
                    <a:pt x="17589" y="704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2658000" y="587375"/>
              <a:ext cx="439725" cy="176200"/>
            </a:xfrm>
            <a:custGeom>
              <a:avLst/>
              <a:gdLst/>
              <a:ahLst/>
              <a:cxnLst/>
              <a:rect l="l" t="t" r="r" b="b"/>
              <a:pathLst>
                <a:path w="17589" h="7048" fill="none" extrusionOk="0">
                  <a:moveTo>
                    <a:pt x="1" y="0"/>
                  </a:moveTo>
                  <a:lnTo>
                    <a:pt x="17589" y="704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020625" y="769075"/>
              <a:ext cx="407475" cy="482200"/>
            </a:xfrm>
            <a:custGeom>
              <a:avLst/>
              <a:gdLst/>
              <a:ahLst/>
              <a:cxnLst/>
              <a:rect l="l" t="t" r="r" b="b"/>
              <a:pathLst>
                <a:path w="16299" h="19288" extrusionOk="0">
                  <a:moveTo>
                    <a:pt x="4028" y="0"/>
                  </a:moveTo>
                  <a:cubicBezTo>
                    <a:pt x="4028" y="0"/>
                    <a:pt x="0" y="6828"/>
                    <a:pt x="2297" y="12145"/>
                  </a:cubicBezTo>
                  <a:cubicBezTo>
                    <a:pt x="4563" y="17463"/>
                    <a:pt x="12271" y="19288"/>
                    <a:pt x="12271" y="19288"/>
                  </a:cubicBezTo>
                  <a:cubicBezTo>
                    <a:pt x="12271" y="19288"/>
                    <a:pt x="16299" y="12460"/>
                    <a:pt x="14033" y="7142"/>
                  </a:cubicBezTo>
                  <a:cubicBezTo>
                    <a:pt x="11736" y="1794"/>
                    <a:pt x="4028" y="0"/>
                    <a:pt x="402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131525" y="791875"/>
              <a:ext cx="186450" cy="436600"/>
            </a:xfrm>
            <a:custGeom>
              <a:avLst/>
              <a:gdLst/>
              <a:ahLst/>
              <a:cxnLst/>
              <a:rect l="l" t="t" r="r" b="b"/>
              <a:pathLst>
                <a:path w="7458" h="17464" extrusionOk="0">
                  <a:moveTo>
                    <a:pt x="1" y="1"/>
                  </a:moveTo>
                  <a:lnTo>
                    <a:pt x="7458" y="17463"/>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3131525" y="791875"/>
              <a:ext cx="186450" cy="436600"/>
            </a:xfrm>
            <a:custGeom>
              <a:avLst/>
              <a:gdLst/>
              <a:ahLst/>
              <a:cxnLst/>
              <a:rect l="l" t="t" r="r" b="b"/>
              <a:pathLst>
                <a:path w="7458" h="17464" fill="none" extrusionOk="0">
                  <a:moveTo>
                    <a:pt x="1" y="1"/>
                  </a:moveTo>
                  <a:lnTo>
                    <a:pt x="7458" y="17463"/>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2539225" y="918150"/>
              <a:ext cx="427925" cy="366875"/>
            </a:xfrm>
            <a:custGeom>
              <a:avLst/>
              <a:gdLst/>
              <a:ahLst/>
              <a:cxnLst/>
              <a:rect l="l" t="t" r="r" b="b"/>
              <a:pathLst>
                <a:path w="17117" h="14675" extrusionOk="0">
                  <a:moveTo>
                    <a:pt x="12648" y="0"/>
                  </a:moveTo>
                  <a:cubicBezTo>
                    <a:pt x="10058" y="0"/>
                    <a:pt x="6668" y="480"/>
                    <a:pt x="4311" y="2595"/>
                  </a:cubicBezTo>
                  <a:cubicBezTo>
                    <a:pt x="1" y="6434"/>
                    <a:pt x="756" y="14331"/>
                    <a:pt x="756" y="14331"/>
                  </a:cubicBezTo>
                  <a:cubicBezTo>
                    <a:pt x="756" y="14331"/>
                    <a:pt x="2380" y="14675"/>
                    <a:pt x="4555" y="14675"/>
                  </a:cubicBezTo>
                  <a:cubicBezTo>
                    <a:pt x="7128" y="14675"/>
                    <a:pt x="10471" y="14194"/>
                    <a:pt x="12806" y="12097"/>
                  </a:cubicBezTo>
                  <a:cubicBezTo>
                    <a:pt x="17117" y="8227"/>
                    <a:pt x="16393" y="330"/>
                    <a:pt x="16393" y="330"/>
                  </a:cubicBezTo>
                  <a:cubicBezTo>
                    <a:pt x="16393" y="330"/>
                    <a:pt x="14796" y="0"/>
                    <a:pt x="1264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2576200" y="943700"/>
              <a:ext cx="354000" cy="316225"/>
            </a:xfrm>
            <a:custGeom>
              <a:avLst/>
              <a:gdLst/>
              <a:ahLst/>
              <a:cxnLst/>
              <a:rect l="l" t="t" r="r" b="b"/>
              <a:pathLst>
                <a:path w="14160" h="12649" extrusionOk="0">
                  <a:moveTo>
                    <a:pt x="0" y="12649"/>
                  </a:moveTo>
                  <a:lnTo>
                    <a:pt x="1415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2576200" y="943700"/>
              <a:ext cx="354000" cy="316225"/>
            </a:xfrm>
            <a:custGeom>
              <a:avLst/>
              <a:gdLst/>
              <a:ahLst/>
              <a:cxnLst/>
              <a:rect l="l" t="t" r="r" b="b"/>
              <a:pathLst>
                <a:path w="14160" h="12649" fill="none" extrusionOk="0">
                  <a:moveTo>
                    <a:pt x="0" y="12649"/>
                  </a:moveTo>
                  <a:lnTo>
                    <a:pt x="1415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2948250" y="262500"/>
              <a:ext cx="743375" cy="663900"/>
            </a:xfrm>
            <a:custGeom>
              <a:avLst/>
              <a:gdLst/>
              <a:ahLst/>
              <a:cxnLst/>
              <a:rect l="l" t="t" r="r" b="b"/>
              <a:pathLst>
                <a:path w="29735" h="26556" extrusionOk="0">
                  <a:moveTo>
                    <a:pt x="1" y="26556"/>
                  </a:moveTo>
                  <a:lnTo>
                    <a:pt x="29734"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2948250" y="262500"/>
              <a:ext cx="743375" cy="663900"/>
            </a:xfrm>
            <a:custGeom>
              <a:avLst/>
              <a:gdLst/>
              <a:ahLst/>
              <a:cxnLst/>
              <a:rect l="l" t="t" r="r" b="b"/>
              <a:pathLst>
                <a:path w="29735" h="26556" fill="none" extrusionOk="0">
                  <a:moveTo>
                    <a:pt x="1" y="26556"/>
                  </a:moveTo>
                  <a:lnTo>
                    <a:pt x="29734"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2"/>
        </a:solidFill>
        <a:effectLst/>
      </p:bgPr>
    </p:bg>
    <p:spTree>
      <p:nvGrpSpPr>
        <p:cNvPr id="1" name="Shape 168"/>
        <p:cNvGrpSpPr/>
        <p:nvPr/>
      </p:nvGrpSpPr>
      <p:grpSpPr>
        <a:xfrm>
          <a:off x="0" y="0"/>
          <a:ext cx="0" cy="0"/>
          <a:chOff x="0" y="0"/>
          <a:chExt cx="0" cy="0"/>
        </a:xfrm>
      </p:grpSpPr>
      <p:grpSp>
        <p:nvGrpSpPr>
          <p:cNvPr id="169" name="Google Shape;169;p4"/>
          <p:cNvGrpSpPr/>
          <p:nvPr/>
        </p:nvGrpSpPr>
        <p:grpSpPr>
          <a:xfrm rot="-10112183" flipH="1">
            <a:off x="5388028" y="-190773"/>
            <a:ext cx="1209148" cy="821025"/>
            <a:chOff x="1283025" y="3259450"/>
            <a:chExt cx="1489850" cy="1011625"/>
          </a:xfrm>
        </p:grpSpPr>
        <p:sp>
          <p:nvSpPr>
            <p:cNvPr id="170" name="Google Shape;170;p4"/>
            <p:cNvSpPr/>
            <p:nvPr/>
          </p:nvSpPr>
          <p:spPr>
            <a:xfrm>
              <a:off x="1583500" y="3857200"/>
              <a:ext cx="429525" cy="413875"/>
            </a:xfrm>
            <a:custGeom>
              <a:avLst/>
              <a:gdLst/>
              <a:ahLst/>
              <a:cxnLst/>
              <a:rect l="l" t="t" r="r" b="b"/>
              <a:pathLst>
                <a:path w="17181" h="16555" extrusionOk="0">
                  <a:moveTo>
                    <a:pt x="2316" y="1"/>
                  </a:moveTo>
                  <a:cubicBezTo>
                    <a:pt x="2202" y="1"/>
                    <a:pt x="2140" y="3"/>
                    <a:pt x="2140" y="3"/>
                  </a:cubicBezTo>
                  <a:cubicBezTo>
                    <a:pt x="2140" y="3"/>
                    <a:pt x="1" y="7617"/>
                    <a:pt x="3556" y="12211"/>
                  </a:cubicBezTo>
                  <a:cubicBezTo>
                    <a:pt x="6799" y="16371"/>
                    <a:pt x="13678" y="16554"/>
                    <a:pt x="14865" y="16554"/>
                  </a:cubicBezTo>
                  <a:cubicBezTo>
                    <a:pt x="14979" y="16554"/>
                    <a:pt x="15041" y="16553"/>
                    <a:pt x="15041" y="16553"/>
                  </a:cubicBezTo>
                  <a:cubicBezTo>
                    <a:pt x="15041" y="16553"/>
                    <a:pt x="17180" y="8938"/>
                    <a:pt x="13625" y="4345"/>
                  </a:cubicBezTo>
                  <a:cubicBezTo>
                    <a:pt x="10382" y="184"/>
                    <a:pt x="3503" y="1"/>
                    <a:pt x="2316"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1652725" y="3876925"/>
              <a:ext cx="291850" cy="374450"/>
            </a:xfrm>
            <a:custGeom>
              <a:avLst/>
              <a:gdLst/>
              <a:ahLst/>
              <a:cxnLst/>
              <a:rect l="l" t="t" r="r" b="b"/>
              <a:pathLst>
                <a:path w="11674" h="14978" extrusionOk="0">
                  <a:moveTo>
                    <a:pt x="11674" y="14977"/>
                  </a:moveTo>
                  <a:lnTo>
                    <a:pt x="1" y="0"/>
                  </a:lnTo>
                </a:path>
              </a:pathLst>
            </a:custGeom>
            <a:solidFill>
              <a:srgbClr val="4A7C7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1652725" y="3876925"/>
              <a:ext cx="291850" cy="374450"/>
            </a:xfrm>
            <a:custGeom>
              <a:avLst/>
              <a:gdLst/>
              <a:ahLst/>
              <a:cxnLst/>
              <a:rect l="l" t="t" r="r" b="b"/>
              <a:pathLst>
                <a:path w="11674" h="14978" fill="none" extrusionOk="0">
                  <a:moveTo>
                    <a:pt x="11674" y="14977"/>
                  </a:moveTo>
                  <a:lnTo>
                    <a:pt x="1"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1490700" y="3340450"/>
              <a:ext cx="352400" cy="519975"/>
            </a:xfrm>
            <a:custGeom>
              <a:avLst/>
              <a:gdLst/>
              <a:ahLst/>
              <a:cxnLst/>
              <a:rect l="l" t="t" r="r" b="b"/>
              <a:pathLst>
                <a:path w="14096" h="20799" extrusionOk="0">
                  <a:moveTo>
                    <a:pt x="8338" y="1"/>
                  </a:moveTo>
                  <a:cubicBezTo>
                    <a:pt x="8338" y="1"/>
                    <a:pt x="1447" y="3871"/>
                    <a:pt x="724" y="9629"/>
                  </a:cubicBezTo>
                  <a:cubicBezTo>
                    <a:pt x="0" y="15355"/>
                    <a:pt x="5758" y="20799"/>
                    <a:pt x="5758" y="20799"/>
                  </a:cubicBezTo>
                  <a:cubicBezTo>
                    <a:pt x="5758" y="20799"/>
                    <a:pt x="12680" y="16928"/>
                    <a:pt x="13372" y="11171"/>
                  </a:cubicBezTo>
                  <a:cubicBezTo>
                    <a:pt x="14096" y="5444"/>
                    <a:pt x="8338" y="1"/>
                    <a:pt x="833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1637775" y="3364850"/>
              <a:ext cx="58250" cy="471200"/>
            </a:xfrm>
            <a:custGeom>
              <a:avLst/>
              <a:gdLst/>
              <a:ahLst/>
              <a:cxnLst/>
              <a:rect l="l" t="t" r="r" b="b"/>
              <a:pathLst>
                <a:path w="2330" h="18848" extrusionOk="0">
                  <a:moveTo>
                    <a:pt x="1" y="18847"/>
                  </a:moveTo>
                  <a:lnTo>
                    <a:pt x="2329" y="0"/>
                  </a:lnTo>
                </a:path>
              </a:pathLst>
            </a:custGeom>
            <a:solidFill>
              <a:srgbClr val="4A7C7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1637775" y="3364850"/>
              <a:ext cx="58250" cy="471200"/>
            </a:xfrm>
            <a:custGeom>
              <a:avLst/>
              <a:gdLst/>
              <a:ahLst/>
              <a:cxnLst/>
              <a:rect l="l" t="t" r="r" b="b"/>
              <a:pathLst>
                <a:path w="2330" h="18848" fill="none" extrusionOk="0">
                  <a:moveTo>
                    <a:pt x="1"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1978375" y="3776200"/>
              <a:ext cx="430300" cy="413850"/>
            </a:xfrm>
            <a:custGeom>
              <a:avLst/>
              <a:gdLst/>
              <a:ahLst/>
              <a:cxnLst/>
              <a:rect l="l" t="t" r="r" b="b"/>
              <a:pathLst>
                <a:path w="17212" h="16554" extrusionOk="0">
                  <a:moveTo>
                    <a:pt x="2347" y="0"/>
                  </a:moveTo>
                  <a:cubicBezTo>
                    <a:pt x="2233" y="0"/>
                    <a:pt x="2172" y="2"/>
                    <a:pt x="2172" y="2"/>
                  </a:cubicBezTo>
                  <a:cubicBezTo>
                    <a:pt x="2172" y="2"/>
                    <a:pt x="1" y="7616"/>
                    <a:pt x="3588" y="12210"/>
                  </a:cubicBezTo>
                  <a:cubicBezTo>
                    <a:pt x="6830" y="16371"/>
                    <a:pt x="13710" y="16554"/>
                    <a:pt x="14896" y="16554"/>
                  </a:cubicBezTo>
                  <a:cubicBezTo>
                    <a:pt x="15010" y="16554"/>
                    <a:pt x="15072" y="16552"/>
                    <a:pt x="15072" y="16552"/>
                  </a:cubicBezTo>
                  <a:cubicBezTo>
                    <a:pt x="15072" y="16552"/>
                    <a:pt x="17212" y="8938"/>
                    <a:pt x="13625" y="4344"/>
                  </a:cubicBezTo>
                  <a:cubicBezTo>
                    <a:pt x="10382" y="183"/>
                    <a:pt x="3529" y="0"/>
                    <a:pt x="2347"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2047600" y="3795900"/>
              <a:ext cx="291850" cy="374450"/>
            </a:xfrm>
            <a:custGeom>
              <a:avLst/>
              <a:gdLst/>
              <a:ahLst/>
              <a:cxnLst/>
              <a:rect l="l" t="t" r="r" b="b"/>
              <a:pathLst>
                <a:path w="11674" h="14978" extrusionOk="0">
                  <a:moveTo>
                    <a:pt x="11674" y="14977"/>
                  </a:moveTo>
                  <a:lnTo>
                    <a:pt x="1" y="1"/>
                  </a:lnTo>
                </a:path>
              </a:pathLst>
            </a:custGeom>
            <a:solidFill>
              <a:srgbClr val="4A7C7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2047600" y="3795900"/>
              <a:ext cx="291850" cy="374450"/>
            </a:xfrm>
            <a:custGeom>
              <a:avLst/>
              <a:gdLst/>
              <a:ahLst/>
              <a:cxnLst/>
              <a:rect l="l" t="t" r="r" b="b"/>
              <a:pathLst>
                <a:path w="11674" h="14978" fill="none" extrusionOk="0">
                  <a:moveTo>
                    <a:pt x="11674" y="14977"/>
                  </a:moveTo>
                  <a:lnTo>
                    <a:pt x="1" y="1"/>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1886350" y="3259450"/>
              <a:ext cx="352425" cy="519950"/>
            </a:xfrm>
            <a:custGeom>
              <a:avLst/>
              <a:gdLst/>
              <a:ahLst/>
              <a:cxnLst/>
              <a:rect l="l" t="t" r="r" b="b"/>
              <a:pathLst>
                <a:path w="14097" h="20798" extrusionOk="0">
                  <a:moveTo>
                    <a:pt x="8338" y="0"/>
                  </a:moveTo>
                  <a:cubicBezTo>
                    <a:pt x="8338" y="0"/>
                    <a:pt x="1416" y="3870"/>
                    <a:pt x="724" y="9628"/>
                  </a:cubicBezTo>
                  <a:cubicBezTo>
                    <a:pt x="0" y="15355"/>
                    <a:pt x="5758" y="20798"/>
                    <a:pt x="5758" y="20798"/>
                  </a:cubicBezTo>
                  <a:cubicBezTo>
                    <a:pt x="5758" y="20798"/>
                    <a:pt x="12649" y="16928"/>
                    <a:pt x="13373" y="11170"/>
                  </a:cubicBezTo>
                  <a:cubicBezTo>
                    <a:pt x="14096" y="5443"/>
                    <a:pt x="8338" y="0"/>
                    <a:pt x="833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2033450" y="3283825"/>
              <a:ext cx="58225" cy="471200"/>
            </a:xfrm>
            <a:custGeom>
              <a:avLst/>
              <a:gdLst/>
              <a:ahLst/>
              <a:cxnLst/>
              <a:rect l="l" t="t" r="r" b="b"/>
              <a:pathLst>
                <a:path w="2329" h="18848" extrusionOk="0">
                  <a:moveTo>
                    <a:pt x="0" y="18847"/>
                  </a:moveTo>
                  <a:lnTo>
                    <a:pt x="2329" y="0"/>
                  </a:lnTo>
                </a:path>
              </a:pathLst>
            </a:custGeom>
            <a:solidFill>
              <a:srgbClr val="4A7C7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2033450" y="3283825"/>
              <a:ext cx="58225" cy="471200"/>
            </a:xfrm>
            <a:custGeom>
              <a:avLst/>
              <a:gdLst/>
              <a:ahLst/>
              <a:cxnLst/>
              <a:rect l="l" t="t" r="r" b="b"/>
              <a:pathLst>
                <a:path w="2329" h="18848" fill="none" extrusionOk="0">
                  <a:moveTo>
                    <a:pt x="0"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2258400" y="3517200"/>
              <a:ext cx="514475" cy="320675"/>
            </a:xfrm>
            <a:custGeom>
              <a:avLst/>
              <a:gdLst/>
              <a:ahLst/>
              <a:cxnLst/>
              <a:rect l="l" t="t" r="r" b="b"/>
              <a:pathLst>
                <a:path w="20579" h="12827" extrusionOk="0">
                  <a:moveTo>
                    <a:pt x="10685" y="1"/>
                  </a:moveTo>
                  <a:cubicBezTo>
                    <a:pt x="10125" y="1"/>
                    <a:pt x="9561" y="53"/>
                    <a:pt x="9000" y="168"/>
                  </a:cubicBezTo>
                  <a:cubicBezTo>
                    <a:pt x="3336" y="1332"/>
                    <a:pt x="1" y="8537"/>
                    <a:pt x="1" y="8537"/>
                  </a:cubicBezTo>
                  <a:cubicBezTo>
                    <a:pt x="1" y="8537"/>
                    <a:pt x="4775" y="12826"/>
                    <a:pt x="9885" y="12826"/>
                  </a:cubicBezTo>
                  <a:cubicBezTo>
                    <a:pt x="10448" y="12826"/>
                    <a:pt x="11015" y="12774"/>
                    <a:pt x="11580" y="12659"/>
                  </a:cubicBezTo>
                  <a:cubicBezTo>
                    <a:pt x="17243" y="11495"/>
                    <a:pt x="20578" y="4321"/>
                    <a:pt x="20578" y="4321"/>
                  </a:cubicBezTo>
                  <a:cubicBezTo>
                    <a:pt x="20578" y="4321"/>
                    <a:pt x="15798" y="1"/>
                    <a:pt x="10685"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2282800" y="3629925"/>
              <a:ext cx="465675" cy="95200"/>
            </a:xfrm>
            <a:custGeom>
              <a:avLst/>
              <a:gdLst/>
              <a:ahLst/>
              <a:cxnLst/>
              <a:rect l="l" t="t" r="r" b="b"/>
              <a:pathLst>
                <a:path w="18627" h="3808" extrusionOk="0">
                  <a:moveTo>
                    <a:pt x="18627" y="1"/>
                  </a:moveTo>
                  <a:lnTo>
                    <a:pt x="0" y="3808"/>
                  </a:lnTo>
                </a:path>
              </a:pathLst>
            </a:custGeom>
            <a:solidFill>
              <a:srgbClr val="4A7C7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2282800" y="3629925"/>
              <a:ext cx="465675" cy="95200"/>
            </a:xfrm>
            <a:custGeom>
              <a:avLst/>
              <a:gdLst/>
              <a:ahLst/>
              <a:cxnLst/>
              <a:rect l="l" t="t" r="r" b="b"/>
              <a:pathLst>
                <a:path w="18627" h="3808" fill="none" extrusionOk="0">
                  <a:moveTo>
                    <a:pt x="18627" y="1"/>
                  </a:moveTo>
                  <a:lnTo>
                    <a:pt x="0" y="380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1283025" y="3730625"/>
              <a:ext cx="975400" cy="199800"/>
            </a:xfrm>
            <a:custGeom>
              <a:avLst/>
              <a:gdLst/>
              <a:ahLst/>
              <a:cxnLst/>
              <a:rect l="l" t="t" r="r" b="b"/>
              <a:pathLst>
                <a:path w="39016" h="7992" extrusionOk="0">
                  <a:moveTo>
                    <a:pt x="39016" y="0"/>
                  </a:moveTo>
                  <a:lnTo>
                    <a:pt x="1" y="7992"/>
                  </a:lnTo>
                </a:path>
              </a:pathLst>
            </a:custGeom>
            <a:solidFill>
              <a:srgbClr val="4A7C7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1283025" y="3730625"/>
              <a:ext cx="975400" cy="199800"/>
            </a:xfrm>
            <a:custGeom>
              <a:avLst/>
              <a:gdLst/>
              <a:ahLst/>
              <a:cxnLst/>
              <a:rect l="l" t="t" r="r" b="b"/>
              <a:pathLst>
                <a:path w="39016" h="7992" fill="none" extrusionOk="0">
                  <a:moveTo>
                    <a:pt x="39016" y="0"/>
                  </a:moveTo>
                  <a:lnTo>
                    <a:pt x="1" y="7992"/>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87;p4"/>
          <p:cNvGrpSpPr/>
          <p:nvPr/>
        </p:nvGrpSpPr>
        <p:grpSpPr>
          <a:xfrm rot="6600144" flipH="1">
            <a:off x="-544174" y="232324"/>
            <a:ext cx="1209094" cy="820989"/>
            <a:chOff x="1283025" y="3259450"/>
            <a:chExt cx="1489850" cy="1011625"/>
          </a:xfrm>
        </p:grpSpPr>
        <p:sp>
          <p:nvSpPr>
            <p:cNvPr id="188" name="Google Shape;188;p4"/>
            <p:cNvSpPr/>
            <p:nvPr/>
          </p:nvSpPr>
          <p:spPr>
            <a:xfrm>
              <a:off x="1583500" y="3857200"/>
              <a:ext cx="429525" cy="413875"/>
            </a:xfrm>
            <a:custGeom>
              <a:avLst/>
              <a:gdLst/>
              <a:ahLst/>
              <a:cxnLst/>
              <a:rect l="l" t="t" r="r" b="b"/>
              <a:pathLst>
                <a:path w="17181" h="16555" extrusionOk="0">
                  <a:moveTo>
                    <a:pt x="2316" y="1"/>
                  </a:moveTo>
                  <a:cubicBezTo>
                    <a:pt x="2202" y="1"/>
                    <a:pt x="2140" y="3"/>
                    <a:pt x="2140" y="3"/>
                  </a:cubicBezTo>
                  <a:cubicBezTo>
                    <a:pt x="2140" y="3"/>
                    <a:pt x="1" y="7617"/>
                    <a:pt x="3556" y="12211"/>
                  </a:cubicBezTo>
                  <a:cubicBezTo>
                    <a:pt x="6799" y="16371"/>
                    <a:pt x="13678" y="16554"/>
                    <a:pt x="14865" y="16554"/>
                  </a:cubicBezTo>
                  <a:cubicBezTo>
                    <a:pt x="14979" y="16554"/>
                    <a:pt x="15041" y="16553"/>
                    <a:pt x="15041" y="16553"/>
                  </a:cubicBezTo>
                  <a:cubicBezTo>
                    <a:pt x="15041" y="16553"/>
                    <a:pt x="17180" y="8938"/>
                    <a:pt x="13625" y="4345"/>
                  </a:cubicBezTo>
                  <a:cubicBezTo>
                    <a:pt x="10382" y="184"/>
                    <a:pt x="3503" y="1"/>
                    <a:pt x="2316"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1652725" y="3876925"/>
              <a:ext cx="291850" cy="374450"/>
            </a:xfrm>
            <a:custGeom>
              <a:avLst/>
              <a:gdLst/>
              <a:ahLst/>
              <a:cxnLst/>
              <a:rect l="l" t="t" r="r" b="b"/>
              <a:pathLst>
                <a:path w="11674" h="14978" extrusionOk="0">
                  <a:moveTo>
                    <a:pt x="11674" y="14977"/>
                  </a:moveTo>
                  <a:lnTo>
                    <a:pt x="1" y="0"/>
                  </a:lnTo>
                </a:path>
              </a:pathLst>
            </a:custGeom>
            <a:solidFill>
              <a:srgbClr val="4A7C7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1652725" y="3876925"/>
              <a:ext cx="291850" cy="374450"/>
            </a:xfrm>
            <a:custGeom>
              <a:avLst/>
              <a:gdLst/>
              <a:ahLst/>
              <a:cxnLst/>
              <a:rect l="l" t="t" r="r" b="b"/>
              <a:pathLst>
                <a:path w="11674" h="14978" fill="none" extrusionOk="0">
                  <a:moveTo>
                    <a:pt x="11674" y="14977"/>
                  </a:moveTo>
                  <a:lnTo>
                    <a:pt x="1"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1490700" y="3340450"/>
              <a:ext cx="352400" cy="519975"/>
            </a:xfrm>
            <a:custGeom>
              <a:avLst/>
              <a:gdLst/>
              <a:ahLst/>
              <a:cxnLst/>
              <a:rect l="l" t="t" r="r" b="b"/>
              <a:pathLst>
                <a:path w="14096" h="20799" extrusionOk="0">
                  <a:moveTo>
                    <a:pt x="8338" y="1"/>
                  </a:moveTo>
                  <a:cubicBezTo>
                    <a:pt x="8338" y="1"/>
                    <a:pt x="1447" y="3871"/>
                    <a:pt x="724" y="9629"/>
                  </a:cubicBezTo>
                  <a:cubicBezTo>
                    <a:pt x="0" y="15355"/>
                    <a:pt x="5758" y="20799"/>
                    <a:pt x="5758" y="20799"/>
                  </a:cubicBezTo>
                  <a:cubicBezTo>
                    <a:pt x="5758" y="20799"/>
                    <a:pt x="12680" y="16928"/>
                    <a:pt x="13372" y="11171"/>
                  </a:cubicBezTo>
                  <a:cubicBezTo>
                    <a:pt x="14096" y="5444"/>
                    <a:pt x="8338" y="1"/>
                    <a:pt x="833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1637775" y="3364850"/>
              <a:ext cx="58250" cy="471200"/>
            </a:xfrm>
            <a:custGeom>
              <a:avLst/>
              <a:gdLst/>
              <a:ahLst/>
              <a:cxnLst/>
              <a:rect l="l" t="t" r="r" b="b"/>
              <a:pathLst>
                <a:path w="2330" h="18848" extrusionOk="0">
                  <a:moveTo>
                    <a:pt x="1" y="18847"/>
                  </a:moveTo>
                  <a:lnTo>
                    <a:pt x="2329" y="0"/>
                  </a:lnTo>
                </a:path>
              </a:pathLst>
            </a:custGeom>
            <a:solidFill>
              <a:srgbClr val="4A7C7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1637775" y="3364850"/>
              <a:ext cx="58250" cy="471200"/>
            </a:xfrm>
            <a:custGeom>
              <a:avLst/>
              <a:gdLst/>
              <a:ahLst/>
              <a:cxnLst/>
              <a:rect l="l" t="t" r="r" b="b"/>
              <a:pathLst>
                <a:path w="2330" h="18848" fill="none" extrusionOk="0">
                  <a:moveTo>
                    <a:pt x="1"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1978375" y="3776200"/>
              <a:ext cx="430300" cy="413850"/>
            </a:xfrm>
            <a:custGeom>
              <a:avLst/>
              <a:gdLst/>
              <a:ahLst/>
              <a:cxnLst/>
              <a:rect l="l" t="t" r="r" b="b"/>
              <a:pathLst>
                <a:path w="17212" h="16554" extrusionOk="0">
                  <a:moveTo>
                    <a:pt x="2347" y="0"/>
                  </a:moveTo>
                  <a:cubicBezTo>
                    <a:pt x="2233" y="0"/>
                    <a:pt x="2172" y="2"/>
                    <a:pt x="2172" y="2"/>
                  </a:cubicBezTo>
                  <a:cubicBezTo>
                    <a:pt x="2172" y="2"/>
                    <a:pt x="1" y="7616"/>
                    <a:pt x="3588" y="12210"/>
                  </a:cubicBezTo>
                  <a:cubicBezTo>
                    <a:pt x="6830" y="16371"/>
                    <a:pt x="13710" y="16554"/>
                    <a:pt x="14896" y="16554"/>
                  </a:cubicBezTo>
                  <a:cubicBezTo>
                    <a:pt x="15010" y="16554"/>
                    <a:pt x="15072" y="16552"/>
                    <a:pt x="15072" y="16552"/>
                  </a:cubicBezTo>
                  <a:cubicBezTo>
                    <a:pt x="15072" y="16552"/>
                    <a:pt x="17212" y="8938"/>
                    <a:pt x="13625" y="4344"/>
                  </a:cubicBezTo>
                  <a:cubicBezTo>
                    <a:pt x="10382" y="183"/>
                    <a:pt x="3529" y="0"/>
                    <a:pt x="2347"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2047600" y="3795900"/>
              <a:ext cx="291850" cy="374450"/>
            </a:xfrm>
            <a:custGeom>
              <a:avLst/>
              <a:gdLst/>
              <a:ahLst/>
              <a:cxnLst/>
              <a:rect l="l" t="t" r="r" b="b"/>
              <a:pathLst>
                <a:path w="11674" h="14978" extrusionOk="0">
                  <a:moveTo>
                    <a:pt x="11674" y="14977"/>
                  </a:moveTo>
                  <a:lnTo>
                    <a:pt x="1" y="1"/>
                  </a:lnTo>
                </a:path>
              </a:pathLst>
            </a:custGeom>
            <a:solidFill>
              <a:srgbClr val="4A7C7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2047600" y="3795900"/>
              <a:ext cx="291850" cy="374450"/>
            </a:xfrm>
            <a:custGeom>
              <a:avLst/>
              <a:gdLst/>
              <a:ahLst/>
              <a:cxnLst/>
              <a:rect l="l" t="t" r="r" b="b"/>
              <a:pathLst>
                <a:path w="11674" h="14978" fill="none" extrusionOk="0">
                  <a:moveTo>
                    <a:pt x="11674" y="14977"/>
                  </a:moveTo>
                  <a:lnTo>
                    <a:pt x="1" y="1"/>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1886350" y="3259450"/>
              <a:ext cx="352425" cy="519950"/>
            </a:xfrm>
            <a:custGeom>
              <a:avLst/>
              <a:gdLst/>
              <a:ahLst/>
              <a:cxnLst/>
              <a:rect l="l" t="t" r="r" b="b"/>
              <a:pathLst>
                <a:path w="14097" h="20798" extrusionOk="0">
                  <a:moveTo>
                    <a:pt x="8338" y="0"/>
                  </a:moveTo>
                  <a:cubicBezTo>
                    <a:pt x="8338" y="0"/>
                    <a:pt x="1416" y="3870"/>
                    <a:pt x="724" y="9628"/>
                  </a:cubicBezTo>
                  <a:cubicBezTo>
                    <a:pt x="0" y="15355"/>
                    <a:pt x="5758" y="20798"/>
                    <a:pt x="5758" y="20798"/>
                  </a:cubicBezTo>
                  <a:cubicBezTo>
                    <a:pt x="5758" y="20798"/>
                    <a:pt x="12649" y="16928"/>
                    <a:pt x="13373" y="11170"/>
                  </a:cubicBezTo>
                  <a:cubicBezTo>
                    <a:pt x="14096" y="5443"/>
                    <a:pt x="8338" y="0"/>
                    <a:pt x="833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2033450" y="3283825"/>
              <a:ext cx="58225" cy="471200"/>
            </a:xfrm>
            <a:custGeom>
              <a:avLst/>
              <a:gdLst/>
              <a:ahLst/>
              <a:cxnLst/>
              <a:rect l="l" t="t" r="r" b="b"/>
              <a:pathLst>
                <a:path w="2329" h="18848" extrusionOk="0">
                  <a:moveTo>
                    <a:pt x="0" y="18847"/>
                  </a:moveTo>
                  <a:lnTo>
                    <a:pt x="2329" y="0"/>
                  </a:lnTo>
                </a:path>
              </a:pathLst>
            </a:custGeom>
            <a:solidFill>
              <a:srgbClr val="4A7C7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033450" y="3283825"/>
              <a:ext cx="58225" cy="471200"/>
            </a:xfrm>
            <a:custGeom>
              <a:avLst/>
              <a:gdLst/>
              <a:ahLst/>
              <a:cxnLst/>
              <a:rect l="l" t="t" r="r" b="b"/>
              <a:pathLst>
                <a:path w="2329" h="18848" fill="none" extrusionOk="0">
                  <a:moveTo>
                    <a:pt x="0"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2258400" y="3517200"/>
              <a:ext cx="514475" cy="320675"/>
            </a:xfrm>
            <a:custGeom>
              <a:avLst/>
              <a:gdLst/>
              <a:ahLst/>
              <a:cxnLst/>
              <a:rect l="l" t="t" r="r" b="b"/>
              <a:pathLst>
                <a:path w="20579" h="12827" extrusionOk="0">
                  <a:moveTo>
                    <a:pt x="10685" y="1"/>
                  </a:moveTo>
                  <a:cubicBezTo>
                    <a:pt x="10125" y="1"/>
                    <a:pt x="9561" y="53"/>
                    <a:pt x="9000" y="168"/>
                  </a:cubicBezTo>
                  <a:cubicBezTo>
                    <a:pt x="3336" y="1332"/>
                    <a:pt x="1" y="8537"/>
                    <a:pt x="1" y="8537"/>
                  </a:cubicBezTo>
                  <a:cubicBezTo>
                    <a:pt x="1" y="8537"/>
                    <a:pt x="4775" y="12826"/>
                    <a:pt x="9885" y="12826"/>
                  </a:cubicBezTo>
                  <a:cubicBezTo>
                    <a:pt x="10448" y="12826"/>
                    <a:pt x="11015" y="12774"/>
                    <a:pt x="11580" y="12659"/>
                  </a:cubicBezTo>
                  <a:cubicBezTo>
                    <a:pt x="17243" y="11495"/>
                    <a:pt x="20578" y="4321"/>
                    <a:pt x="20578" y="4321"/>
                  </a:cubicBezTo>
                  <a:cubicBezTo>
                    <a:pt x="20578" y="4321"/>
                    <a:pt x="15798" y="1"/>
                    <a:pt x="10685"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2282800" y="3629925"/>
              <a:ext cx="465675" cy="95200"/>
            </a:xfrm>
            <a:custGeom>
              <a:avLst/>
              <a:gdLst/>
              <a:ahLst/>
              <a:cxnLst/>
              <a:rect l="l" t="t" r="r" b="b"/>
              <a:pathLst>
                <a:path w="18627" h="3808" extrusionOk="0">
                  <a:moveTo>
                    <a:pt x="18627" y="1"/>
                  </a:moveTo>
                  <a:lnTo>
                    <a:pt x="0" y="3808"/>
                  </a:lnTo>
                </a:path>
              </a:pathLst>
            </a:custGeom>
            <a:solidFill>
              <a:srgbClr val="4A7C7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2282800" y="3629925"/>
              <a:ext cx="465675" cy="95200"/>
            </a:xfrm>
            <a:custGeom>
              <a:avLst/>
              <a:gdLst/>
              <a:ahLst/>
              <a:cxnLst/>
              <a:rect l="l" t="t" r="r" b="b"/>
              <a:pathLst>
                <a:path w="18627" h="3808" fill="none" extrusionOk="0">
                  <a:moveTo>
                    <a:pt x="18627" y="1"/>
                  </a:moveTo>
                  <a:lnTo>
                    <a:pt x="0" y="380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1283025" y="3730625"/>
              <a:ext cx="975400" cy="199800"/>
            </a:xfrm>
            <a:custGeom>
              <a:avLst/>
              <a:gdLst/>
              <a:ahLst/>
              <a:cxnLst/>
              <a:rect l="l" t="t" r="r" b="b"/>
              <a:pathLst>
                <a:path w="39016" h="7992" extrusionOk="0">
                  <a:moveTo>
                    <a:pt x="39016" y="0"/>
                  </a:moveTo>
                  <a:lnTo>
                    <a:pt x="1" y="7992"/>
                  </a:lnTo>
                </a:path>
              </a:pathLst>
            </a:custGeom>
            <a:solidFill>
              <a:srgbClr val="4A7C7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1283025" y="3730625"/>
              <a:ext cx="975400" cy="199800"/>
            </a:xfrm>
            <a:custGeom>
              <a:avLst/>
              <a:gdLst/>
              <a:ahLst/>
              <a:cxnLst/>
              <a:rect l="l" t="t" r="r" b="b"/>
              <a:pathLst>
                <a:path w="39016" h="7992" fill="none" extrusionOk="0">
                  <a:moveTo>
                    <a:pt x="39016" y="0"/>
                  </a:moveTo>
                  <a:lnTo>
                    <a:pt x="1" y="7992"/>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4"/>
          <p:cNvGrpSpPr/>
          <p:nvPr/>
        </p:nvGrpSpPr>
        <p:grpSpPr>
          <a:xfrm flipH="1">
            <a:off x="8412114" y="3863688"/>
            <a:ext cx="870654" cy="852822"/>
            <a:chOff x="394871" y="485625"/>
            <a:chExt cx="870654" cy="852822"/>
          </a:xfrm>
        </p:grpSpPr>
        <p:grpSp>
          <p:nvGrpSpPr>
            <p:cNvPr id="206" name="Google Shape;206;p4"/>
            <p:cNvGrpSpPr/>
            <p:nvPr/>
          </p:nvGrpSpPr>
          <p:grpSpPr>
            <a:xfrm>
              <a:off x="799825" y="485625"/>
              <a:ext cx="465700" cy="481400"/>
              <a:chOff x="1194925" y="1388750"/>
              <a:chExt cx="465700" cy="481400"/>
            </a:xfrm>
          </p:grpSpPr>
          <p:sp>
            <p:nvSpPr>
              <p:cNvPr id="207" name="Google Shape;207;p4"/>
              <p:cNvSpPr/>
              <p:nvPr/>
            </p:nvSpPr>
            <p:spPr>
              <a:xfrm>
                <a:off x="1305850" y="1388750"/>
                <a:ext cx="354775" cy="440675"/>
              </a:xfrm>
              <a:custGeom>
                <a:avLst/>
                <a:gdLst/>
                <a:ahLst/>
                <a:cxnLst/>
                <a:rect l="l" t="t" r="r" b="b"/>
                <a:pathLst>
                  <a:path w="14191" h="17627" extrusionOk="0">
                    <a:moveTo>
                      <a:pt x="2939" y="0"/>
                    </a:moveTo>
                    <a:cubicBezTo>
                      <a:pt x="2031" y="0"/>
                      <a:pt x="1179" y="225"/>
                      <a:pt x="441" y="699"/>
                    </a:cubicBezTo>
                    <a:cubicBezTo>
                      <a:pt x="283" y="825"/>
                      <a:pt x="126" y="919"/>
                      <a:pt x="0" y="1045"/>
                    </a:cubicBezTo>
                    <a:lnTo>
                      <a:pt x="10698" y="17627"/>
                    </a:lnTo>
                    <a:cubicBezTo>
                      <a:pt x="10855" y="17532"/>
                      <a:pt x="11044" y="17438"/>
                      <a:pt x="11201" y="17343"/>
                    </a:cubicBezTo>
                    <a:cubicBezTo>
                      <a:pt x="14190" y="15424"/>
                      <a:pt x="14190" y="10138"/>
                      <a:pt x="11233" y="5544"/>
                    </a:cubicBezTo>
                    <a:cubicBezTo>
                      <a:pt x="9006" y="2086"/>
                      <a:pt x="5709" y="0"/>
                      <a:pt x="2939"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1194925" y="1429800"/>
                <a:ext cx="355575" cy="440350"/>
              </a:xfrm>
              <a:custGeom>
                <a:avLst/>
                <a:gdLst/>
                <a:ahLst/>
                <a:cxnLst/>
                <a:rect l="l" t="t" r="r" b="b"/>
                <a:pathLst>
                  <a:path w="14223" h="17614" extrusionOk="0">
                    <a:moveTo>
                      <a:pt x="3525" y="1"/>
                    </a:moveTo>
                    <a:cubicBezTo>
                      <a:pt x="3336" y="64"/>
                      <a:pt x="3179" y="158"/>
                      <a:pt x="3021" y="284"/>
                    </a:cubicBezTo>
                    <a:cubicBezTo>
                      <a:pt x="32" y="2203"/>
                      <a:pt x="1" y="7489"/>
                      <a:pt x="2990" y="12083"/>
                    </a:cubicBezTo>
                    <a:cubicBezTo>
                      <a:pt x="5210" y="15531"/>
                      <a:pt x="8475" y="17614"/>
                      <a:pt x="11230" y="17614"/>
                    </a:cubicBezTo>
                    <a:cubicBezTo>
                      <a:pt x="12145" y="17614"/>
                      <a:pt x="13005" y="17384"/>
                      <a:pt x="13750" y="16897"/>
                    </a:cubicBezTo>
                    <a:cubicBezTo>
                      <a:pt x="13908" y="16803"/>
                      <a:pt x="14065" y="16677"/>
                      <a:pt x="14222" y="16582"/>
                    </a:cubicBezTo>
                    <a:lnTo>
                      <a:pt x="3525"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4"/>
            <p:cNvGrpSpPr/>
            <p:nvPr/>
          </p:nvGrpSpPr>
          <p:grpSpPr>
            <a:xfrm rot="4019605">
              <a:off x="451327" y="950862"/>
              <a:ext cx="328400" cy="340006"/>
              <a:chOff x="3914975" y="1969675"/>
              <a:chExt cx="386250" cy="399900"/>
            </a:xfrm>
          </p:grpSpPr>
          <p:sp>
            <p:nvSpPr>
              <p:cNvPr id="210" name="Google Shape;210;p4"/>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2" name="Google Shape;212;p4"/>
          <p:cNvGrpSpPr/>
          <p:nvPr/>
        </p:nvGrpSpPr>
        <p:grpSpPr>
          <a:xfrm rot="-7049869" flipH="1">
            <a:off x="-181253" y="1776795"/>
            <a:ext cx="822169" cy="492162"/>
            <a:chOff x="5295080" y="4011522"/>
            <a:chExt cx="822195" cy="492178"/>
          </a:xfrm>
        </p:grpSpPr>
        <p:grpSp>
          <p:nvGrpSpPr>
            <p:cNvPr id="213" name="Google Shape;213;p4"/>
            <p:cNvGrpSpPr/>
            <p:nvPr/>
          </p:nvGrpSpPr>
          <p:grpSpPr>
            <a:xfrm>
              <a:off x="5675975" y="4155325"/>
              <a:ext cx="441300" cy="348375"/>
              <a:chOff x="3058375" y="3259250"/>
              <a:chExt cx="441300" cy="348375"/>
            </a:xfrm>
          </p:grpSpPr>
          <p:sp>
            <p:nvSpPr>
              <p:cNvPr id="214" name="Google Shape;214;p4"/>
              <p:cNvSpPr/>
              <p:nvPr/>
            </p:nvSpPr>
            <p:spPr>
              <a:xfrm>
                <a:off x="3116600" y="3334175"/>
                <a:ext cx="383075" cy="273450"/>
              </a:xfrm>
              <a:custGeom>
                <a:avLst/>
                <a:gdLst/>
                <a:ahLst/>
                <a:cxnLst/>
                <a:rect l="l" t="t" r="r" b="b"/>
                <a:pathLst>
                  <a:path w="15323" h="10938" extrusionOk="0">
                    <a:moveTo>
                      <a:pt x="13467" y="0"/>
                    </a:moveTo>
                    <a:lnTo>
                      <a:pt x="10" y="8709"/>
                    </a:lnTo>
                    <a:lnTo>
                      <a:pt x="10" y="8709"/>
                    </a:lnTo>
                    <a:cubicBezTo>
                      <a:pt x="7" y="8701"/>
                      <a:pt x="3" y="8693"/>
                      <a:pt x="0" y="8684"/>
                    </a:cubicBezTo>
                    <a:lnTo>
                      <a:pt x="0" y="8716"/>
                    </a:lnTo>
                    <a:lnTo>
                      <a:pt x="10" y="8709"/>
                    </a:lnTo>
                    <a:lnTo>
                      <a:pt x="10" y="8709"/>
                    </a:lnTo>
                    <a:cubicBezTo>
                      <a:pt x="70" y="8855"/>
                      <a:pt x="131" y="8974"/>
                      <a:pt x="220" y="9093"/>
                    </a:cubicBezTo>
                    <a:cubicBezTo>
                      <a:pt x="1009" y="10324"/>
                      <a:pt x="2479" y="10938"/>
                      <a:pt x="4221" y="10938"/>
                    </a:cubicBezTo>
                    <a:cubicBezTo>
                      <a:pt x="5952" y="10938"/>
                      <a:pt x="7951" y="10332"/>
                      <a:pt x="9817" y="9125"/>
                    </a:cubicBezTo>
                    <a:cubicBezTo>
                      <a:pt x="13561" y="6733"/>
                      <a:pt x="15323" y="2800"/>
                      <a:pt x="13750" y="378"/>
                    </a:cubicBezTo>
                    <a:cubicBezTo>
                      <a:pt x="13655" y="252"/>
                      <a:pt x="13561" y="126"/>
                      <a:pt x="13467"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a:off x="3058375" y="3259250"/>
                <a:ext cx="383100" cy="273950"/>
              </a:xfrm>
              <a:custGeom>
                <a:avLst/>
                <a:gdLst/>
                <a:ahLst/>
                <a:cxnLst/>
                <a:rect l="l" t="t" r="r" b="b"/>
                <a:pathLst>
                  <a:path w="15324" h="10958" extrusionOk="0">
                    <a:moveTo>
                      <a:pt x="11070" y="0"/>
                    </a:moveTo>
                    <a:cubicBezTo>
                      <a:pt x="9335" y="0"/>
                      <a:pt x="7335" y="598"/>
                      <a:pt x="5475" y="1802"/>
                    </a:cubicBezTo>
                    <a:cubicBezTo>
                      <a:pt x="1763" y="4224"/>
                      <a:pt x="1" y="8157"/>
                      <a:pt x="1574" y="10580"/>
                    </a:cubicBezTo>
                    <a:cubicBezTo>
                      <a:pt x="1637" y="10706"/>
                      <a:pt x="1731" y="10832"/>
                      <a:pt x="1826" y="10958"/>
                    </a:cubicBezTo>
                    <a:lnTo>
                      <a:pt x="15324" y="2242"/>
                    </a:lnTo>
                    <a:cubicBezTo>
                      <a:pt x="15261" y="2116"/>
                      <a:pt x="15198" y="1959"/>
                      <a:pt x="15103" y="1833"/>
                    </a:cubicBezTo>
                    <a:cubicBezTo>
                      <a:pt x="14312" y="614"/>
                      <a:pt x="12827" y="0"/>
                      <a:pt x="11070"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4"/>
            <p:cNvGrpSpPr/>
            <p:nvPr/>
          </p:nvGrpSpPr>
          <p:grpSpPr>
            <a:xfrm rot="1118244">
              <a:off x="5340796" y="4055079"/>
              <a:ext cx="328383" cy="339988"/>
              <a:chOff x="3914975" y="1969675"/>
              <a:chExt cx="386250" cy="399900"/>
            </a:xfrm>
          </p:grpSpPr>
          <p:sp>
            <p:nvSpPr>
              <p:cNvPr id="217" name="Google Shape;217;p4"/>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9" name="Google Shape;219;p4"/>
          <p:cNvGrpSpPr/>
          <p:nvPr/>
        </p:nvGrpSpPr>
        <p:grpSpPr>
          <a:xfrm rot="-4221967" flipH="1">
            <a:off x="8397335" y="339143"/>
            <a:ext cx="1209142" cy="821021"/>
            <a:chOff x="1283025" y="3259450"/>
            <a:chExt cx="1489850" cy="1011625"/>
          </a:xfrm>
        </p:grpSpPr>
        <p:sp>
          <p:nvSpPr>
            <p:cNvPr id="220" name="Google Shape;220;p4"/>
            <p:cNvSpPr/>
            <p:nvPr/>
          </p:nvSpPr>
          <p:spPr>
            <a:xfrm>
              <a:off x="1583500" y="3857200"/>
              <a:ext cx="429525" cy="413875"/>
            </a:xfrm>
            <a:custGeom>
              <a:avLst/>
              <a:gdLst/>
              <a:ahLst/>
              <a:cxnLst/>
              <a:rect l="l" t="t" r="r" b="b"/>
              <a:pathLst>
                <a:path w="17181" h="16555" extrusionOk="0">
                  <a:moveTo>
                    <a:pt x="2316" y="1"/>
                  </a:moveTo>
                  <a:cubicBezTo>
                    <a:pt x="2202" y="1"/>
                    <a:pt x="2140" y="3"/>
                    <a:pt x="2140" y="3"/>
                  </a:cubicBezTo>
                  <a:cubicBezTo>
                    <a:pt x="2140" y="3"/>
                    <a:pt x="1" y="7617"/>
                    <a:pt x="3556" y="12211"/>
                  </a:cubicBezTo>
                  <a:cubicBezTo>
                    <a:pt x="6799" y="16371"/>
                    <a:pt x="13678" y="16554"/>
                    <a:pt x="14865" y="16554"/>
                  </a:cubicBezTo>
                  <a:cubicBezTo>
                    <a:pt x="14979" y="16554"/>
                    <a:pt x="15041" y="16553"/>
                    <a:pt x="15041" y="16553"/>
                  </a:cubicBezTo>
                  <a:cubicBezTo>
                    <a:pt x="15041" y="16553"/>
                    <a:pt x="17180" y="8938"/>
                    <a:pt x="13625" y="4345"/>
                  </a:cubicBezTo>
                  <a:cubicBezTo>
                    <a:pt x="10382" y="184"/>
                    <a:pt x="3503" y="1"/>
                    <a:pt x="2316"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a:off x="1652725" y="3876925"/>
              <a:ext cx="291850" cy="374450"/>
            </a:xfrm>
            <a:custGeom>
              <a:avLst/>
              <a:gdLst/>
              <a:ahLst/>
              <a:cxnLst/>
              <a:rect l="l" t="t" r="r" b="b"/>
              <a:pathLst>
                <a:path w="11674" h="14978" extrusionOk="0">
                  <a:moveTo>
                    <a:pt x="11674" y="14977"/>
                  </a:moveTo>
                  <a:lnTo>
                    <a:pt x="1" y="0"/>
                  </a:lnTo>
                </a:path>
              </a:pathLst>
            </a:custGeom>
            <a:solidFill>
              <a:srgbClr val="4A7C7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a:off x="1652725" y="3876925"/>
              <a:ext cx="291850" cy="374450"/>
            </a:xfrm>
            <a:custGeom>
              <a:avLst/>
              <a:gdLst/>
              <a:ahLst/>
              <a:cxnLst/>
              <a:rect l="l" t="t" r="r" b="b"/>
              <a:pathLst>
                <a:path w="11674" h="14978" fill="none" extrusionOk="0">
                  <a:moveTo>
                    <a:pt x="11674" y="14977"/>
                  </a:moveTo>
                  <a:lnTo>
                    <a:pt x="1"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a:off x="1490700" y="3340450"/>
              <a:ext cx="352400" cy="519975"/>
            </a:xfrm>
            <a:custGeom>
              <a:avLst/>
              <a:gdLst/>
              <a:ahLst/>
              <a:cxnLst/>
              <a:rect l="l" t="t" r="r" b="b"/>
              <a:pathLst>
                <a:path w="14096" h="20799" extrusionOk="0">
                  <a:moveTo>
                    <a:pt x="8338" y="1"/>
                  </a:moveTo>
                  <a:cubicBezTo>
                    <a:pt x="8338" y="1"/>
                    <a:pt x="1447" y="3871"/>
                    <a:pt x="724" y="9629"/>
                  </a:cubicBezTo>
                  <a:cubicBezTo>
                    <a:pt x="0" y="15355"/>
                    <a:pt x="5758" y="20799"/>
                    <a:pt x="5758" y="20799"/>
                  </a:cubicBezTo>
                  <a:cubicBezTo>
                    <a:pt x="5758" y="20799"/>
                    <a:pt x="12680" y="16928"/>
                    <a:pt x="13372" y="11171"/>
                  </a:cubicBezTo>
                  <a:cubicBezTo>
                    <a:pt x="14096" y="5444"/>
                    <a:pt x="8338" y="1"/>
                    <a:pt x="833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1637775" y="3364850"/>
              <a:ext cx="58250" cy="471200"/>
            </a:xfrm>
            <a:custGeom>
              <a:avLst/>
              <a:gdLst/>
              <a:ahLst/>
              <a:cxnLst/>
              <a:rect l="l" t="t" r="r" b="b"/>
              <a:pathLst>
                <a:path w="2330" h="18848" extrusionOk="0">
                  <a:moveTo>
                    <a:pt x="1" y="18847"/>
                  </a:moveTo>
                  <a:lnTo>
                    <a:pt x="2329" y="0"/>
                  </a:lnTo>
                </a:path>
              </a:pathLst>
            </a:custGeom>
            <a:solidFill>
              <a:srgbClr val="4A7C7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a:off x="1637775" y="3364850"/>
              <a:ext cx="58250" cy="471200"/>
            </a:xfrm>
            <a:custGeom>
              <a:avLst/>
              <a:gdLst/>
              <a:ahLst/>
              <a:cxnLst/>
              <a:rect l="l" t="t" r="r" b="b"/>
              <a:pathLst>
                <a:path w="2330" h="18848" fill="none" extrusionOk="0">
                  <a:moveTo>
                    <a:pt x="1"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a:off x="1978375" y="3776200"/>
              <a:ext cx="430300" cy="413850"/>
            </a:xfrm>
            <a:custGeom>
              <a:avLst/>
              <a:gdLst/>
              <a:ahLst/>
              <a:cxnLst/>
              <a:rect l="l" t="t" r="r" b="b"/>
              <a:pathLst>
                <a:path w="17212" h="16554" extrusionOk="0">
                  <a:moveTo>
                    <a:pt x="2347" y="0"/>
                  </a:moveTo>
                  <a:cubicBezTo>
                    <a:pt x="2233" y="0"/>
                    <a:pt x="2172" y="2"/>
                    <a:pt x="2172" y="2"/>
                  </a:cubicBezTo>
                  <a:cubicBezTo>
                    <a:pt x="2172" y="2"/>
                    <a:pt x="1" y="7616"/>
                    <a:pt x="3588" y="12210"/>
                  </a:cubicBezTo>
                  <a:cubicBezTo>
                    <a:pt x="6830" y="16371"/>
                    <a:pt x="13710" y="16554"/>
                    <a:pt x="14896" y="16554"/>
                  </a:cubicBezTo>
                  <a:cubicBezTo>
                    <a:pt x="15010" y="16554"/>
                    <a:pt x="15072" y="16552"/>
                    <a:pt x="15072" y="16552"/>
                  </a:cubicBezTo>
                  <a:cubicBezTo>
                    <a:pt x="15072" y="16552"/>
                    <a:pt x="17212" y="8938"/>
                    <a:pt x="13625" y="4344"/>
                  </a:cubicBezTo>
                  <a:cubicBezTo>
                    <a:pt x="10382" y="183"/>
                    <a:pt x="3529" y="0"/>
                    <a:pt x="2347"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a:off x="2047600" y="3795900"/>
              <a:ext cx="291850" cy="374450"/>
            </a:xfrm>
            <a:custGeom>
              <a:avLst/>
              <a:gdLst/>
              <a:ahLst/>
              <a:cxnLst/>
              <a:rect l="l" t="t" r="r" b="b"/>
              <a:pathLst>
                <a:path w="11674" h="14978" extrusionOk="0">
                  <a:moveTo>
                    <a:pt x="11674" y="14977"/>
                  </a:moveTo>
                  <a:lnTo>
                    <a:pt x="1" y="1"/>
                  </a:lnTo>
                </a:path>
              </a:pathLst>
            </a:custGeom>
            <a:solidFill>
              <a:srgbClr val="4A7C7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a:off x="2047600" y="3795900"/>
              <a:ext cx="291850" cy="374450"/>
            </a:xfrm>
            <a:custGeom>
              <a:avLst/>
              <a:gdLst/>
              <a:ahLst/>
              <a:cxnLst/>
              <a:rect l="l" t="t" r="r" b="b"/>
              <a:pathLst>
                <a:path w="11674" h="14978" fill="none" extrusionOk="0">
                  <a:moveTo>
                    <a:pt x="11674" y="14977"/>
                  </a:moveTo>
                  <a:lnTo>
                    <a:pt x="1" y="1"/>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a:off x="1886350" y="3259450"/>
              <a:ext cx="352425" cy="519950"/>
            </a:xfrm>
            <a:custGeom>
              <a:avLst/>
              <a:gdLst/>
              <a:ahLst/>
              <a:cxnLst/>
              <a:rect l="l" t="t" r="r" b="b"/>
              <a:pathLst>
                <a:path w="14097" h="20798" extrusionOk="0">
                  <a:moveTo>
                    <a:pt x="8338" y="0"/>
                  </a:moveTo>
                  <a:cubicBezTo>
                    <a:pt x="8338" y="0"/>
                    <a:pt x="1416" y="3870"/>
                    <a:pt x="724" y="9628"/>
                  </a:cubicBezTo>
                  <a:cubicBezTo>
                    <a:pt x="0" y="15355"/>
                    <a:pt x="5758" y="20798"/>
                    <a:pt x="5758" y="20798"/>
                  </a:cubicBezTo>
                  <a:cubicBezTo>
                    <a:pt x="5758" y="20798"/>
                    <a:pt x="12649" y="16928"/>
                    <a:pt x="13373" y="11170"/>
                  </a:cubicBezTo>
                  <a:cubicBezTo>
                    <a:pt x="14096" y="5443"/>
                    <a:pt x="8338" y="0"/>
                    <a:pt x="833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a:off x="2033450" y="3283825"/>
              <a:ext cx="58225" cy="471200"/>
            </a:xfrm>
            <a:custGeom>
              <a:avLst/>
              <a:gdLst/>
              <a:ahLst/>
              <a:cxnLst/>
              <a:rect l="l" t="t" r="r" b="b"/>
              <a:pathLst>
                <a:path w="2329" h="18848" extrusionOk="0">
                  <a:moveTo>
                    <a:pt x="0" y="18847"/>
                  </a:moveTo>
                  <a:lnTo>
                    <a:pt x="2329" y="0"/>
                  </a:lnTo>
                </a:path>
              </a:pathLst>
            </a:custGeom>
            <a:solidFill>
              <a:srgbClr val="4A7C7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a:off x="2033450" y="3283825"/>
              <a:ext cx="58225" cy="471200"/>
            </a:xfrm>
            <a:custGeom>
              <a:avLst/>
              <a:gdLst/>
              <a:ahLst/>
              <a:cxnLst/>
              <a:rect l="l" t="t" r="r" b="b"/>
              <a:pathLst>
                <a:path w="2329" h="18848" fill="none" extrusionOk="0">
                  <a:moveTo>
                    <a:pt x="0"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2258400" y="3517200"/>
              <a:ext cx="514475" cy="320675"/>
            </a:xfrm>
            <a:custGeom>
              <a:avLst/>
              <a:gdLst/>
              <a:ahLst/>
              <a:cxnLst/>
              <a:rect l="l" t="t" r="r" b="b"/>
              <a:pathLst>
                <a:path w="20579" h="12827" extrusionOk="0">
                  <a:moveTo>
                    <a:pt x="10685" y="1"/>
                  </a:moveTo>
                  <a:cubicBezTo>
                    <a:pt x="10125" y="1"/>
                    <a:pt x="9561" y="53"/>
                    <a:pt x="9000" y="168"/>
                  </a:cubicBezTo>
                  <a:cubicBezTo>
                    <a:pt x="3336" y="1332"/>
                    <a:pt x="1" y="8537"/>
                    <a:pt x="1" y="8537"/>
                  </a:cubicBezTo>
                  <a:cubicBezTo>
                    <a:pt x="1" y="8537"/>
                    <a:pt x="4775" y="12826"/>
                    <a:pt x="9885" y="12826"/>
                  </a:cubicBezTo>
                  <a:cubicBezTo>
                    <a:pt x="10448" y="12826"/>
                    <a:pt x="11015" y="12774"/>
                    <a:pt x="11580" y="12659"/>
                  </a:cubicBezTo>
                  <a:cubicBezTo>
                    <a:pt x="17243" y="11495"/>
                    <a:pt x="20578" y="4321"/>
                    <a:pt x="20578" y="4321"/>
                  </a:cubicBezTo>
                  <a:cubicBezTo>
                    <a:pt x="20578" y="4321"/>
                    <a:pt x="15798" y="1"/>
                    <a:pt x="10685"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2282800" y="3629925"/>
              <a:ext cx="465675" cy="95200"/>
            </a:xfrm>
            <a:custGeom>
              <a:avLst/>
              <a:gdLst/>
              <a:ahLst/>
              <a:cxnLst/>
              <a:rect l="l" t="t" r="r" b="b"/>
              <a:pathLst>
                <a:path w="18627" h="3808" extrusionOk="0">
                  <a:moveTo>
                    <a:pt x="18627" y="1"/>
                  </a:moveTo>
                  <a:lnTo>
                    <a:pt x="0" y="3808"/>
                  </a:lnTo>
                </a:path>
              </a:pathLst>
            </a:custGeom>
            <a:solidFill>
              <a:srgbClr val="4A7C7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2282800" y="3629925"/>
              <a:ext cx="465675" cy="95200"/>
            </a:xfrm>
            <a:custGeom>
              <a:avLst/>
              <a:gdLst/>
              <a:ahLst/>
              <a:cxnLst/>
              <a:rect l="l" t="t" r="r" b="b"/>
              <a:pathLst>
                <a:path w="18627" h="3808" fill="none" extrusionOk="0">
                  <a:moveTo>
                    <a:pt x="18627" y="1"/>
                  </a:moveTo>
                  <a:lnTo>
                    <a:pt x="0" y="380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1283025" y="3730625"/>
              <a:ext cx="975400" cy="199800"/>
            </a:xfrm>
            <a:custGeom>
              <a:avLst/>
              <a:gdLst/>
              <a:ahLst/>
              <a:cxnLst/>
              <a:rect l="l" t="t" r="r" b="b"/>
              <a:pathLst>
                <a:path w="39016" h="7992" extrusionOk="0">
                  <a:moveTo>
                    <a:pt x="39016" y="0"/>
                  </a:moveTo>
                  <a:lnTo>
                    <a:pt x="1" y="7992"/>
                  </a:lnTo>
                </a:path>
              </a:pathLst>
            </a:custGeom>
            <a:solidFill>
              <a:srgbClr val="4A7C7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a:off x="1283025" y="3730625"/>
              <a:ext cx="975400" cy="199800"/>
            </a:xfrm>
            <a:custGeom>
              <a:avLst/>
              <a:gdLst/>
              <a:ahLst/>
              <a:cxnLst/>
              <a:rect l="l" t="t" r="r" b="b"/>
              <a:pathLst>
                <a:path w="39016" h="7992" fill="none" extrusionOk="0">
                  <a:moveTo>
                    <a:pt x="39016" y="0"/>
                  </a:moveTo>
                  <a:lnTo>
                    <a:pt x="1" y="7992"/>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4"/>
          <p:cNvGrpSpPr/>
          <p:nvPr/>
        </p:nvGrpSpPr>
        <p:grpSpPr>
          <a:xfrm rot="-5400000" flipH="1">
            <a:off x="804806" y="4578394"/>
            <a:ext cx="674758" cy="978569"/>
            <a:chOff x="8084825" y="1425381"/>
            <a:chExt cx="674758" cy="978569"/>
          </a:xfrm>
        </p:grpSpPr>
        <p:grpSp>
          <p:nvGrpSpPr>
            <p:cNvPr id="256" name="Google Shape;256;p4"/>
            <p:cNvGrpSpPr/>
            <p:nvPr/>
          </p:nvGrpSpPr>
          <p:grpSpPr>
            <a:xfrm>
              <a:off x="8084825" y="2004050"/>
              <a:ext cx="386250" cy="399900"/>
              <a:chOff x="3914975" y="1969675"/>
              <a:chExt cx="386250" cy="399900"/>
            </a:xfrm>
          </p:grpSpPr>
          <p:sp>
            <p:nvSpPr>
              <p:cNvPr id="257" name="Google Shape;257;p4"/>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4"/>
            <p:cNvGrpSpPr/>
            <p:nvPr/>
          </p:nvGrpSpPr>
          <p:grpSpPr>
            <a:xfrm rot="4019605">
              <a:off x="8374727" y="1472962"/>
              <a:ext cx="328400" cy="340006"/>
              <a:chOff x="3914975" y="1969675"/>
              <a:chExt cx="386250" cy="399900"/>
            </a:xfrm>
          </p:grpSpPr>
          <p:sp>
            <p:nvSpPr>
              <p:cNvPr id="260" name="Google Shape;260;p4"/>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2" name="Google Shape;262;p4"/>
          <p:cNvSpPr txBox="1">
            <a:spLocks noGrp="1"/>
          </p:cNvSpPr>
          <p:nvPr>
            <p:ph type="title"/>
          </p:nvPr>
        </p:nvSpPr>
        <p:spPr>
          <a:xfrm>
            <a:off x="722375" y="434500"/>
            <a:ext cx="7699200" cy="630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3" name="Google Shape;263;p4"/>
          <p:cNvSpPr txBox="1">
            <a:spLocks noGrp="1"/>
          </p:cNvSpPr>
          <p:nvPr>
            <p:ph type="body" idx="1"/>
          </p:nvPr>
        </p:nvSpPr>
        <p:spPr>
          <a:xfrm>
            <a:off x="722375" y="1187600"/>
            <a:ext cx="7699200" cy="1095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2"/>
        </a:solidFill>
        <a:effectLst/>
      </p:bgPr>
    </p:bg>
    <p:spTree>
      <p:nvGrpSpPr>
        <p:cNvPr id="1" name="Shape 363"/>
        <p:cNvGrpSpPr/>
        <p:nvPr/>
      </p:nvGrpSpPr>
      <p:grpSpPr>
        <a:xfrm>
          <a:off x="0" y="0"/>
          <a:ext cx="0" cy="0"/>
          <a:chOff x="0" y="0"/>
          <a:chExt cx="0" cy="0"/>
        </a:xfrm>
      </p:grpSpPr>
      <p:sp>
        <p:nvSpPr>
          <p:cNvPr id="364" name="Google Shape;364;p6"/>
          <p:cNvSpPr txBox="1">
            <a:spLocks noGrp="1"/>
          </p:cNvSpPr>
          <p:nvPr>
            <p:ph type="title"/>
          </p:nvPr>
        </p:nvSpPr>
        <p:spPr>
          <a:xfrm>
            <a:off x="722375" y="434500"/>
            <a:ext cx="7699200" cy="630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65" name="Google Shape;365;p6"/>
          <p:cNvGrpSpPr/>
          <p:nvPr/>
        </p:nvGrpSpPr>
        <p:grpSpPr>
          <a:xfrm rot="2700000">
            <a:off x="4974295" y="-271774"/>
            <a:ext cx="1208977" cy="820909"/>
            <a:chOff x="1283025" y="3259450"/>
            <a:chExt cx="1489850" cy="1011625"/>
          </a:xfrm>
        </p:grpSpPr>
        <p:sp>
          <p:nvSpPr>
            <p:cNvPr id="366" name="Google Shape;366;p6"/>
            <p:cNvSpPr/>
            <p:nvPr/>
          </p:nvSpPr>
          <p:spPr>
            <a:xfrm>
              <a:off x="1583500" y="3857200"/>
              <a:ext cx="429525" cy="413875"/>
            </a:xfrm>
            <a:custGeom>
              <a:avLst/>
              <a:gdLst/>
              <a:ahLst/>
              <a:cxnLst/>
              <a:rect l="l" t="t" r="r" b="b"/>
              <a:pathLst>
                <a:path w="17181" h="16555" extrusionOk="0">
                  <a:moveTo>
                    <a:pt x="2316" y="1"/>
                  </a:moveTo>
                  <a:cubicBezTo>
                    <a:pt x="2202" y="1"/>
                    <a:pt x="2140" y="3"/>
                    <a:pt x="2140" y="3"/>
                  </a:cubicBezTo>
                  <a:cubicBezTo>
                    <a:pt x="2140" y="3"/>
                    <a:pt x="1" y="7617"/>
                    <a:pt x="3556" y="12211"/>
                  </a:cubicBezTo>
                  <a:cubicBezTo>
                    <a:pt x="6799" y="16371"/>
                    <a:pt x="13678" y="16554"/>
                    <a:pt x="14865" y="16554"/>
                  </a:cubicBezTo>
                  <a:cubicBezTo>
                    <a:pt x="14979" y="16554"/>
                    <a:pt x="15041" y="16553"/>
                    <a:pt x="15041" y="16553"/>
                  </a:cubicBezTo>
                  <a:cubicBezTo>
                    <a:pt x="15041" y="16553"/>
                    <a:pt x="17180" y="8938"/>
                    <a:pt x="13625" y="4345"/>
                  </a:cubicBezTo>
                  <a:cubicBezTo>
                    <a:pt x="10382" y="184"/>
                    <a:pt x="3503" y="1"/>
                    <a:pt x="2316"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1652725" y="3876925"/>
              <a:ext cx="291850" cy="374450"/>
            </a:xfrm>
            <a:custGeom>
              <a:avLst/>
              <a:gdLst/>
              <a:ahLst/>
              <a:cxnLst/>
              <a:rect l="l" t="t" r="r" b="b"/>
              <a:pathLst>
                <a:path w="11674" h="14978" extrusionOk="0">
                  <a:moveTo>
                    <a:pt x="11674" y="14977"/>
                  </a:moveTo>
                  <a:lnTo>
                    <a:pt x="1"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a:off x="1652725" y="3876925"/>
              <a:ext cx="291850" cy="374450"/>
            </a:xfrm>
            <a:custGeom>
              <a:avLst/>
              <a:gdLst/>
              <a:ahLst/>
              <a:cxnLst/>
              <a:rect l="l" t="t" r="r" b="b"/>
              <a:pathLst>
                <a:path w="11674" h="14978" fill="none" extrusionOk="0">
                  <a:moveTo>
                    <a:pt x="11674" y="14977"/>
                  </a:moveTo>
                  <a:lnTo>
                    <a:pt x="1"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a:off x="1490700" y="3340450"/>
              <a:ext cx="352400" cy="519975"/>
            </a:xfrm>
            <a:custGeom>
              <a:avLst/>
              <a:gdLst/>
              <a:ahLst/>
              <a:cxnLst/>
              <a:rect l="l" t="t" r="r" b="b"/>
              <a:pathLst>
                <a:path w="14096" h="20799" extrusionOk="0">
                  <a:moveTo>
                    <a:pt x="8338" y="1"/>
                  </a:moveTo>
                  <a:cubicBezTo>
                    <a:pt x="8338" y="1"/>
                    <a:pt x="1447" y="3871"/>
                    <a:pt x="724" y="9629"/>
                  </a:cubicBezTo>
                  <a:cubicBezTo>
                    <a:pt x="0" y="15355"/>
                    <a:pt x="5758" y="20799"/>
                    <a:pt x="5758" y="20799"/>
                  </a:cubicBezTo>
                  <a:cubicBezTo>
                    <a:pt x="5758" y="20799"/>
                    <a:pt x="12680" y="16928"/>
                    <a:pt x="13372" y="11171"/>
                  </a:cubicBezTo>
                  <a:cubicBezTo>
                    <a:pt x="14096" y="5444"/>
                    <a:pt x="8338" y="1"/>
                    <a:pt x="833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1637775" y="3364850"/>
              <a:ext cx="58250" cy="471200"/>
            </a:xfrm>
            <a:custGeom>
              <a:avLst/>
              <a:gdLst/>
              <a:ahLst/>
              <a:cxnLst/>
              <a:rect l="l" t="t" r="r" b="b"/>
              <a:pathLst>
                <a:path w="2330" h="18848" extrusionOk="0">
                  <a:moveTo>
                    <a:pt x="1" y="18847"/>
                  </a:moveTo>
                  <a:lnTo>
                    <a:pt x="232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1637775" y="3364850"/>
              <a:ext cx="58250" cy="471200"/>
            </a:xfrm>
            <a:custGeom>
              <a:avLst/>
              <a:gdLst/>
              <a:ahLst/>
              <a:cxnLst/>
              <a:rect l="l" t="t" r="r" b="b"/>
              <a:pathLst>
                <a:path w="2330" h="18848" fill="none" extrusionOk="0">
                  <a:moveTo>
                    <a:pt x="1"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1978375" y="3776200"/>
              <a:ext cx="430300" cy="413850"/>
            </a:xfrm>
            <a:custGeom>
              <a:avLst/>
              <a:gdLst/>
              <a:ahLst/>
              <a:cxnLst/>
              <a:rect l="l" t="t" r="r" b="b"/>
              <a:pathLst>
                <a:path w="17212" h="16554" extrusionOk="0">
                  <a:moveTo>
                    <a:pt x="2347" y="0"/>
                  </a:moveTo>
                  <a:cubicBezTo>
                    <a:pt x="2233" y="0"/>
                    <a:pt x="2172" y="2"/>
                    <a:pt x="2172" y="2"/>
                  </a:cubicBezTo>
                  <a:cubicBezTo>
                    <a:pt x="2172" y="2"/>
                    <a:pt x="1" y="7616"/>
                    <a:pt x="3588" y="12210"/>
                  </a:cubicBezTo>
                  <a:cubicBezTo>
                    <a:pt x="6830" y="16371"/>
                    <a:pt x="13710" y="16554"/>
                    <a:pt x="14896" y="16554"/>
                  </a:cubicBezTo>
                  <a:cubicBezTo>
                    <a:pt x="15010" y="16554"/>
                    <a:pt x="15072" y="16552"/>
                    <a:pt x="15072" y="16552"/>
                  </a:cubicBezTo>
                  <a:cubicBezTo>
                    <a:pt x="15072" y="16552"/>
                    <a:pt x="17212" y="8938"/>
                    <a:pt x="13625" y="4344"/>
                  </a:cubicBezTo>
                  <a:cubicBezTo>
                    <a:pt x="10382" y="183"/>
                    <a:pt x="3529" y="0"/>
                    <a:pt x="2347"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a:off x="2047600" y="3795900"/>
              <a:ext cx="291850" cy="374450"/>
            </a:xfrm>
            <a:custGeom>
              <a:avLst/>
              <a:gdLst/>
              <a:ahLst/>
              <a:cxnLst/>
              <a:rect l="l" t="t" r="r" b="b"/>
              <a:pathLst>
                <a:path w="11674" h="14978" extrusionOk="0">
                  <a:moveTo>
                    <a:pt x="11674" y="14977"/>
                  </a:moveTo>
                  <a:lnTo>
                    <a:pt x="1" y="1"/>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6"/>
            <p:cNvSpPr/>
            <p:nvPr/>
          </p:nvSpPr>
          <p:spPr>
            <a:xfrm>
              <a:off x="2047600" y="3795900"/>
              <a:ext cx="291850" cy="374450"/>
            </a:xfrm>
            <a:custGeom>
              <a:avLst/>
              <a:gdLst/>
              <a:ahLst/>
              <a:cxnLst/>
              <a:rect l="l" t="t" r="r" b="b"/>
              <a:pathLst>
                <a:path w="11674" h="14978" fill="none" extrusionOk="0">
                  <a:moveTo>
                    <a:pt x="11674" y="14977"/>
                  </a:moveTo>
                  <a:lnTo>
                    <a:pt x="1" y="1"/>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6"/>
            <p:cNvSpPr/>
            <p:nvPr/>
          </p:nvSpPr>
          <p:spPr>
            <a:xfrm>
              <a:off x="1886350" y="3259450"/>
              <a:ext cx="352425" cy="519950"/>
            </a:xfrm>
            <a:custGeom>
              <a:avLst/>
              <a:gdLst/>
              <a:ahLst/>
              <a:cxnLst/>
              <a:rect l="l" t="t" r="r" b="b"/>
              <a:pathLst>
                <a:path w="14097" h="20798" extrusionOk="0">
                  <a:moveTo>
                    <a:pt x="8338" y="0"/>
                  </a:moveTo>
                  <a:cubicBezTo>
                    <a:pt x="8338" y="0"/>
                    <a:pt x="1416" y="3870"/>
                    <a:pt x="724" y="9628"/>
                  </a:cubicBezTo>
                  <a:cubicBezTo>
                    <a:pt x="0" y="15355"/>
                    <a:pt x="5758" y="20798"/>
                    <a:pt x="5758" y="20798"/>
                  </a:cubicBezTo>
                  <a:cubicBezTo>
                    <a:pt x="5758" y="20798"/>
                    <a:pt x="12649" y="16928"/>
                    <a:pt x="13373" y="11170"/>
                  </a:cubicBezTo>
                  <a:cubicBezTo>
                    <a:pt x="14096" y="5443"/>
                    <a:pt x="8338" y="0"/>
                    <a:pt x="833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6"/>
            <p:cNvSpPr/>
            <p:nvPr/>
          </p:nvSpPr>
          <p:spPr>
            <a:xfrm>
              <a:off x="2033450" y="3283825"/>
              <a:ext cx="58225" cy="471200"/>
            </a:xfrm>
            <a:custGeom>
              <a:avLst/>
              <a:gdLst/>
              <a:ahLst/>
              <a:cxnLst/>
              <a:rect l="l" t="t" r="r" b="b"/>
              <a:pathLst>
                <a:path w="2329" h="18848" extrusionOk="0">
                  <a:moveTo>
                    <a:pt x="0" y="18847"/>
                  </a:moveTo>
                  <a:lnTo>
                    <a:pt x="232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6"/>
            <p:cNvSpPr/>
            <p:nvPr/>
          </p:nvSpPr>
          <p:spPr>
            <a:xfrm>
              <a:off x="2033450" y="3283825"/>
              <a:ext cx="58225" cy="471200"/>
            </a:xfrm>
            <a:custGeom>
              <a:avLst/>
              <a:gdLst/>
              <a:ahLst/>
              <a:cxnLst/>
              <a:rect l="l" t="t" r="r" b="b"/>
              <a:pathLst>
                <a:path w="2329" h="18848" fill="none" extrusionOk="0">
                  <a:moveTo>
                    <a:pt x="0"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6"/>
            <p:cNvSpPr/>
            <p:nvPr/>
          </p:nvSpPr>
          <p:spPr>
            <a:xfrm>
              <a:off x="2258400" y="3517200"/>
              <a:ext cx="514475" cy="320675"/>
            </a:xfrm>
            <a:custGeom>
              <a:avLst/>
              <a:gdLst/>
              <a:ahLst/>
              <a:cxnLst/>
              <a:rect l="l" t="t" r="r" b="b"/>
              <a:pathLst>
                <a:path w="20579" h="12827" extrusionOk="0">
                  <a:moveTo>
                    <a:pt x="10685" y="1"/>
                  </a:moveTo>
                  <a:cubicBezTo>
                    <a:pt x="10125" y="1"/>
                    <a:pt x="9561" y="53"/>
                    <a:pt x="9000" y="168"/>
                  </a:cubicBezTo>
                  <a:cubicBezTo>
                    <a:pt x="3336" y="1332"/>
                    <a:pt x="1" y="8537"/>
                    <a:pt x="1" y="8537"/>
                  </a:cubicBezTo>
                  <a:cubicBezTo>
                    <a:pt x="1" y="8537"/>
                    <a:pt x="4775" y="12826"/>
                    <a:pt x="9885" y="12826"/>
                  </a:cubicBezTo>
                  <a:cubicBezTo>
                    <a:pt x="10448" y="12826"/>
                    <a:pt x="11015" y="12774"/>
                    <a:pt x="11580" y="12659"/>
                  </a:cubicBezTo>
                  <a:cubicBezTo>
                    <a:pt x="17243" y="11495"/>
                    <a:pt x="20578" y="4321"/>
                    <a:pt x="20578" y="4321"/>
                  </a:cubicBezTo>
                  <a:cubicBezTo>
                    <a:pt x="20578" y="4321"/>
                    <a:pt x="15798" y="1"/>
                    <a:pt x="10685"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6"/>
            <p:cNvSpPr/>
            <p:nvPr/>
          </p:nvSpPr>
          <p:spPr>
            <a:xfrm>
              <a:off x="2282800" y="3629925"/>
              <a:ext cx="465675" cy="95200"/>
            </a:xfrm>
            <a:custGeom>
              <a:avLst/>
              <a:gdLst/>
              <a:ahLst/>
              <a:cxnLst/>
              <a:rect l="l" t="t" r="r" b="b"/>
              <a:pathLst>
                <a:path w="18627" h="3808" extrusionOk="0">
                  <a:moveTo>
                    <a:pt x="18627" y="1"/>
                  </a:moveTo>
                  <a:lnTo>
                    <a:pt x="0" y="380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6"/>
            <p:cNvSpPr/>
            <p:nvPr/>
          </p:nvSpPr>
          <p:spPr>
            <a:xfrm>
              <a:off x="2282800" y="3629925"/>
              <a:ext cx="465675" cy="95200"/>
            </a:xfrm>
            <a:custGeom>
              <a:avLst/>
              <a:gdLst/>
              <a:ahLst/>
              <a:cxnLst/>
              <a:rect l="l" t="t" r="r" b="b"/>
              <a:pathLst>
                <a:path w="18627" h="3808" fill="none" extrusionOk="0">
                  <a:moveTo>
                    <a:pt x="18627" y="1"/>
                  </a:moveTo>
                  <a:lnTo>
                    <a:pt x="0" y="380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
            <p:cNvSpPr/>
            <p:nvPr/>
          </p:nvSpPr>
          <p:spPr>
            <a:xfrm>
              <a:off x="1283025" y="3730625"/>
              <a:ext cx="975400" cy="199800"/>
            </a:xfrm>
            <a:custGeom>
              <a:avLst/>
              <a:gdLst/>
              <a:ahLst/>
              <a:cxnLst/>
              <a:rect l="l" t="t" r="r" b="b"/>
              <a:pathLst>
                <a:path w="39016" h="7992" extrusionOk="0">
                  <a:moveTo>
                    <a:pt x="39016" y="0"/>
                  </a:moveTo>
                  <a:lnTo>
                    <a:pt x="1" y="7992"/>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6"/>
            <p:cNvSpPr/>
            <p:nvPr/>
          </p:nvSpPr>
          <p:spPr>
            <a:xfrm>
              <a:off x="1283025" y="3730625"/>
              <a:ext cx="975400" cy="199800"/>
            </a:xfrm>
            <a:custGeom>
              <a:avLst/>
              <a:gdLst/>
              <a:ahLst/>
              <a:cxnLst/>
              <a:rect l="l" t="t" r="r" b="b"/>
              <a:pathLst>
                <a:path w="39016" h="7992" fill="none" extrusionOk="0">
                  <a:moveTo>
                    <a:pt x="39016" y="0"/>
                  </a:moveTo>
                  <a:lnTo>
                    <a:pt x="1" y="7992"/>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6"/>
          <p:cNvGrpSpPr/>
          <p:nvPr/>
        </p:nvGrpSpPr>
        <p:grpSpPr>
          <a:xfrm rot="-4512001">
            <a:off x="8253451" y="4193523"/>
            <a:ext cx="1209048" cy="820957"/>
            <a:chOff x="1283025" y="3259450"/>
            <a:chExt cx="1489850" cy="1011625"/>
          </a:xfrm>
        </p:grpSpPr>
        <p:sp>
          <p:nvSpPr>
            <p:cNvPr id="384" name="Google Shape;384;p6"/>
            <p:cNvSpPr/>
            <p:nvPr/>
          </p:nvSpPr>
          <p:spPr>
            <a:xfrm>
              <a:off x="1583500" y="3857200"/>
              <a:ext cx="429525" cy="413875"/>
            </a:xfrm>
            <a:custGeom>
              <a:avLst/>
              <a:gdLst/>
              <a:ahLst/>
              <a:cxnLst/>
              <a:rect l="l" t="t" r="r" b="b"/>
              <a:pathLst>
                <a:path w="17181" h="16555" extrusionOk="0">
                  <a:moveTo>
                    <a:pt x="2316" y="1"/>
                  </a:moveTo>
                  <a:cubicBezTo>
                    <a:pt x="2202" y="1"/>
                    <a:pt x="2140" y="3"/>
                    <a:pt x="2140" y="3"/>
                  </a:cubicBezTo>
                  <a:cubicBezTo>
                    <a:pt x="2140" y="3"/>
                    <a:pt x="1" y="7617"/>
                    <a:pt x="3556" y="12211"/>
                  </a:cubicBezTo>
                  <a:cubicBezTo>
                    <a:pt x="6799" y="16371"/>
                    <a:pt x="13678" y="16554"/>
                    <a:pt x="14865" y="16554"/>
                  </a:cubicBezTo>
                  <a:cubicBezTo>
                    <a:pt x="14979" y="16554"/>
                    <a:pt x="15041" y="16553"/>
                    <a:pt x="15041" y="16553"/>
                  </a:cubicBezTo>
                  <a:cubicBezTo>
                    <a:pt x="15041" y="16553"/>
                    <a:pt x="17180" y="8938"/>
                    <a:pt x="13625" y="4345"/>
                  </a:cubicBezTo>
                  <a:cubicBezTo>
                    <a:pt x="10382" y="184"/>
                    <a:pt x="3503" y="1"/>
                    <a:pt x="2316"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6"/>
            <p:cNvSpPr/>
            <p:nvPr/>
          </p:nvSpPr>
          <p:spPr>
            <a:xfrm>
              <a:off x="1652725" y="3876925"/>
              <a:ext cx="291850" cy="374450"/>
            </a:xfrm>
            <a:custGeom>
              <a:avLst/>
              <a:gdLst/>
              <a:ahLst/>
              <a:cxnLst/>
              <a:rect l="l" t="t" r="r" b="b"/>
              <a:pathLst>
                <a:path w="11674" h="14978" extrusionOk="0">
                  <a:moveTo>
                    <a:pt x="11674" y="14977"/>
                  </a:moveTo>
                  <a:lnTo>
                    <a:pt x="1"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
            <p:cNvSpPr/>
            <p:nvPr/>
          </p:nvSpPr>
          <p:spPr>
            <a:xfrm>
              <a:off x="1652725" y="3876925"/>
              <a:ext cx="291850" cy="374450"/>
            </a:xfrm>
            <a:custGeom>
              <a:avLst/>
              <a:gdLst/>
              <a:ahLst/>
              <a:cxnLst/>
              <a:rect l="l" t="t" r="r" b="b"/>
              <a:pathLst>
                <a:path w="11674" h="14978" fill="none" extrusionOk="0">
                  <a:moveTo>
                    <a:pt x="11674" y="14977"/>
                  </a:moveTo>
                  <a:lnTo>
                    <a:pt x="1"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6"/>
            <p:cNvSpPr/>
            <p:nvPr/>
          </p:nvSpPr>
          <p:spPr>
            <a:xfrm>
              <a:off x="1490700" y="3340450"/>
              <a:ext cx="352400" cy="519975"/>
            </a:xfrm>
            <a:custGeom>
              <a:avLst/>
              <a:gdLst/>
              <a:ahLst/>
              <a:cxnLst/>
              <a:rect l="l" t="t" r="r" b="b"/>
              <a:pathLst>
                <a:path w="14096" h="20799" extrusionOk="0">
                  <a:moveTo>
                    <a:pt x="8338" y="1"/>
                  </a:moveTo>
                  <a:cubicBezTo>
                    <a:pt x="8338" y="1"/>
                    <a:pt x="1447" y="3871"/>
                    <a:pt x="724" y="9629"/>
                  </a:cubicBezTo>
                  <a:cubicBezTo>
                    <a:pt x="0" y="15355"/>
                    <a:pt x="5758" y="20799"/>
                    <a:pt x="5758" y="20799"/>
                  </a:cubicBezTo>
                  <a:cubicBezTo>
                    <a:pt x="5758" y="20799"/>
                    <a:pt x="12680" y="16928"/>
                    <a:pt x="13372" y="11171"/>
                  </a:cubicBezTo>
                  <a:cubicBezTo>
                    <a:pt x="14096" y="5444"/>
                    <a:pt x="8338" y="1"/>
                    <a:pt x="833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6"/>
            <p:cNvSpPr/>
            <p:nvPr/>
          </p:nvSpPr>
          <p:spPr>
            <a:xfrm>
              <a:off x="1637775" y="3364850"/>
              <a:ext cx="58250" cy="471200"/>
            </a:xfrm>
            <a:custGeom>
              <a:avLst/>
              <a:gdLst/>
              <a:ahLst/>
              <a:cxnLst/>
              <a:rect l="l" t="t" r="r" b="b"/>
              <a:pathLst>
                <a:path w="2330" h="18848" extrusionOk="0">
                  <a:moveTo>
                    <a:pt x="1" y="18847"/>
                  </a:moveTo>
                  <a:lnTo>
                    <a:pt x="232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6"/>
            <p:cNvSpPr/>
            <p:nvPr/>
          </p:nvSpPr>
          <p:spPr>
            <a:xfrm>
              <a:off x="1637775" y="3364850"/>
              <a:ext cx="58250" cy="471200"/>
            </a:xfrm>
            <a:custGeom>
              <a:avLst/>
              <a:gdLst/>
              <a:ahLst/>
              <a:cxnLst/>
              <a:rect l="l" t="t" r="r" b="b"/>
              <a:pathLst>
                <a:path w="2330" h="18848" fill="none" extrusionOk="0">
                  <a:moveTo>
                    <a:pt x="1"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6"/>
            <p:cNvSpPr/>
            <p:nvPr/>
          </p:nvSpPr>
          <p:spPr>
            <a:xfrm>
              <a:off x="1978375" y="3776200"/>
              <a:ext cx="430300" cy="413850"/>
            </a:xfrm>
            <a:custGeom>
              <a:avLst/>
              <a:gdLst/>
              <a:ahLst/>
              <a:cxnLst/>
              <a:rect l="l" t="t" r="r" b="b"/>
              <a:pathLst>
                <a:path w="17212" h="16554" extrusionOk="0">
                  <a:moveTo>
                    <a:pt x="2347" y="0"/>
                  </a:moveTo>
                  <a:cubicBezTo>
                    <a:pt x="2233" y="0"/>
                    <a:pt x="2172" y="2"/>
                    <a:pt x="2172" y="2"/>
                  </a:cubicBezTo>
                  <a:cubicBezTo>
                    <a:pt x="2172" y="2"/>
                    <a:pt x="1" y="7616"/>
                    <a:pt x="3588" y="12210"/>
                  </a:cubicBezTo>
                  <a:cubicBezTo>
                    <a:pt x="6830" y="16371"/>
                    <a:pt x="13710" y="16554"/>
                    <a:pt x="14896" y="16554"/>
                  </a:cubicBezTo>
                  <a:cubicBezTo>
                    <a:pt x="15010" y="16554"/>
                    <a:pt x="15072" y="16552"/>
                    <a:pt x="15072" y="16552"/>
                  </a:cubicBezTo>
                  <a:cubicBezTo>
                    <a:pt x="15072" y="16552"/>
                    <a:pt x="17212" y="8938"/>
                    <a:pt x="13625" y="4344"/>
                  </a:cubicBezTo>
                  <a:cubicBezTo>
                    <a:pt x="10382" y="183"/>
                    <a:pt x="3529" y="0"/>
                    <a:pt x="2347"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
            <p:cNvSpPr/>
            <p:nvPr/>
          </p:nvSpPr>
          <p:spPr>
            <a:xfrm>
              <a:off x="2047600" y="3795900"/>
              <a:ext cx="291850" cy="374450"/>
            </a:xfrm>
            <a:custGeom>
              <a:avLst/>
              <a:gdLst/>
              <a:ahLst/>
              <a:cxnLst/>
              <a:rect l="l" t="t" r="r" b="b"/>
              <a:pathLst>
                <a:path w="11674" h="14978" extrusionOk="0">
                  <a:moveTo>
                    <a:pt x="11674" y="14977"/>
                  </a:moveTo>
                  <a:lnTo>
                    <a:pt x="1" y="1"/>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
            <p:cNvSpPr/>
            <p:nvPr/>
          </p:nvSpPr>
          <p:spPr>
            <a:xfrm>
              <a:off x="2047600" y="3795900"/>
              <a:ext cx="291850" cy="374450"/>
            </a:xfrm>
            <a:custGeom>
              <a:avLst/>
              <a:gdLst/>
              <a:ahLst/>
              <a:cxnLst/>
              <a:rect l="l" t="t" r="r" b="b"/>
              <a:pathLst>
                <a:path w="11674" h="14978" fill="none" extrusionOk="0">
                  <a:moveTo>
                    <a:pt x="11674" y="14977"/>
                  </a:moveTo>
                  <a:lnTo>
                    <a:pt x="1" y="1"/>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
            <p:cNvSpPr/>
            <p:nvPr/>
          </p:nvSpPr>
          <p:spPr>
            <a:xfrm>
              <a:off x="1886350" y="3259450"/>
              <a:ext cx="352425" cy="519950"/>
            </a:xfrm>
            <a:custGeom>
              <a:avLst/>
              <a:gdLst/>
              <a:ahLst/>
              <a:cxnLst/>
              <a:rect l="l" t="t" r="r" b="b"/>
              <a:pathLst>
                <a:path w="14097" h="20798" extrusionOk="0">
                  <a:moveTo>
                    <a:pt x="8338" y="0"/>
                  </a:moveTo>
                  <a:cubicBezTo>
                    <a:pt x="8338" y="0"/>
                    <a:pt x="1416" y="3870"/>
                    <a:pt x="724" y="9628"/>
                  </a:cubicBezTo>
                  <a:cubicBezTo>
                    <a:pt x="0" y="15355"/>
                    <a:pt x="5758" y="20798"/>
                    <a:pt x="5758" y="20798"/>
                  </a:cubicBezTo>
                  <a:cubicBezTo>
                    <a:pt x="5758" y="20798"/>
                    <a:pt x="12649" y="16928"/>
                    <a:pt x="13373" y="11170"/>
                  </a:cubicBezTo>
                  <a:cubicBezTo>
                    <a:pt x="14096" y="5443"/>
                    <a:pt x="8338" y="0"/>
                    <a:pt x="833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
            <p:cNvSpPr/>
            <p:nvPr/>
          </p:nvSpPr>
          <p:spPr>
            <a:xfrm>
              <a:off x="2033450" y="3283825"/>
              <a:ext cx="58225" cy="471200"/>
            </a:xfrm>
            <a:custGeom>
              <a:avLst/>
              <a:gdLst/>
              <a:ahLst/>
              <a:cxnLst/>
              <a:rect l="l" t="t" r="r" b="b"/>
              <a:pathLst>
                <a:path w="2329" h="18848" extrusionOk="0">
                  <a:moveTo>
                    <a:pt x="0" y="18847"/>
                  </a:moveTo>
                  <a:lnTo>
                    <a:pt x="232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
            <p:cNvSpPr/>
            <p:nvPr/>
          </p:nvSpPr>
          <p:spPr>
            <a:xfrm>
              <a:off x="2033450" y="3283825"/>
              <a:ext cx="58225" cy="471200"/>
            </a:xfrm>
            <a:custGeom>
              <a:avLst/>
              <a:gdLst/>
              <a:ahLst/>
              <a:cxnLst/>
              <a:rect l="l" t="t" r="r" b="b"/>
              <a:pathLst>
                <a:path w="2329" h="18848" fill="none" extrusionOk="0">
                  <a:moveTo>
                    <a:pt x="0"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6"/>
            <p:cNvSpPr/>
            <p:nvPr/>
          </p:nvSpPr>
          <p:spPr>
            <a:xfrm>
              <a:off x="2258400" y="3517200"/>
              <a:ext cx="514475" cy="320675"/>
            </a:xfrm>
            <a:custGeom>
              <a:avLst/>
              <a:gdLst/>
              <a:ahLst/>
              <a:cxnLst/>
              <a:rect l="l" t="t" r="r" b="b"/>
              <a:pathLst>
                <a:path w="20579" h="12827" extrusionOk="0">
                  <a:moveTo>
                    <a:pt x="10685" y="1"/>
                  </a:moveTo>
                  <a:cubicBezTo>
                    <a:pt x="10125" y="1"/>
                    <a:pt x="9561" y="53"/>
                    <a:pt x="9000" y="168"/>
                  </a:cubicBezTo>
                  <a:cubicBezTo>
                    <a:pt x="3336" y="1332"/>
                    <a:pt x="1" y="8537"/>
                    <a:pt x="1" y="8537"/>
                  </a:cubicBezTo>
                  <a:cubicBezTo>
                    <a:pt x="1" y="8537"/>
                    <a:pt x="4775" y="12826"/>
                    <a:pt x="9885" y="12826"/>
                  </a:cubicBezTo>
                  <a:cubicBezTo>
                    <a:pt x="10448" y="12826"/>
                    <a:pt x="11015" y="12774"/>
                    <a:pt x="11580" y="12659"/>
                  </a:cubicBezTo>
                  <a:cubicBezTo>
                    <a:pt x="17243" y="11495"/>
                    <a:pt x="20578" y="4321"/>
                    <a:pt x="20578" y="4321"/>
                  </a:cubicBezTo>
                  <a:cubicBezTo>
                    <a:pt x="20578" y="4321"/>
                    <a:pt x="15798" y="1"/>
                    <a:pt x="10685"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
            <p:cNvSpPr/>
            <p:nvPr/>
          </p:nvSpPr>
          <p:spPr>
            <a:xfrm>
              <a:off x="2282800" y="3629925"/>
              <a:ext cx="465675" cy="95200"/>
            </a:xfrm>
            <a:custGeom>
              <a:avLst/>
              <a:gdLst/>
              <a:ahLst/>
              <a:cxnLst/>
              <a:rect l="l" t="t" r="r" b="b"/>
              <a:pathLst>
                <a:path w="18627" h="3808" extrusionOk="0">
                  <a:moveTo>
                    <a:pt x="18627" y="1"/>
                  </a:moveTo>
                  <a:lnTo>
                    <a:pt x="0" y="380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
            <p:cNvSpPr/>
            <p:nvPr/>
          </p:nvSpPr>
          <p:spPr>
            <a:xfrm>
              <a:off x="2282800" y="3629925"/>
              <a:ext cx="465675" cy="95200"/>
            </a:xfrm>
            <a:custGeom>
              <a:avLst/>
              <a:gdLst/>
              <a:ahLst/>
              <a:cxnLst/>
              <a:rect l="l" t="t" r="r" b="b"/>
              <a:pathLst>
                <a:path w="18627" h="3808" fill="none" extrusionOk="0">
                  <a:moveTo>
                    <a:pt x="18627" y="1"/>
                  </a:moveTo>
                  <a:lnTo>
                    <a:pt x="0" y="380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
            <p:cNvSpPr/>
            <p:nvPr/>
          </p:nvSpPr>
          <p:spPr>
            <a:xfrm>
              <a:off x="1283025" y="3730625"/>
              <a:ext cx="975400" cy="199800"/>
            </a:xfrm>
            <a:custGeom>
              <a:avLst/>
              <a:gdLst/>
              <a:ahLst/>
              <a:cxnLst/>
              <a:rect l="l" t="t" r="r" b="b"/>
              <a:pathLst>
                <a:path w="39016" h="7992" extrusionOk="0">
                  <a:moveTo>
                    <a:pt x="39016" y="0"/>
                  </a:moveTo>
                  <a:lnTo>
                    <a:pt x="1" y="7992"/>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a:off x="1283025" y="3730625"/>
              <a:ext cx="975400" cy="199800"/>
            </a:xfrm>
            <a:custGeom>
              <a:avLst/>
              <a:gdLst/>
              <a:ahLst/>
              <a:cxnLst/>
              <a:rect l="l" t="t" r="r" b="b"/>
              <a:pathLst>
                <a:path w="39016" h="7992" fill="none" extrusionOk="0">
                  <a:moveTo>
                    <a:pt x="39016" y="0"/>
                  </a:moveTo>
                  <a:lnTo>
                    <a:pt x="1" y="7992"/>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6"/>
          <p:cNvGrpSpPr/>
          <p:nvPr/>
        </p:nvGrpSpPr>
        <p:grpSpPr>
          <a:xfrm rot="-6600144">
            <a:off x="-735406" y="3175974"/>
            <a:ext cx="1209094" cy="820989"/>
            <a:chOff x="1283025" y="3259450"/>
            <a:chExt cx="1489850" cy="1011625"/>
          </a:xfrm>
        </p:grpSpPr>
        <p:sp>
          <p:nvSpPr>
            <p:cNvPr id="402" name="Google Shape;402;p6"/>
            <p:cNvSpPr/>
            <p:nvPr/>
          </p:nvSpPr>
          <p:spPr>
            <a:xfrm>
              <a:off x="1583500" y="3857200"/>
              <a:ext cx="429525" cy="413875"/>
            </a:xfrm>
            <a:custGeom>
              <a:avLst/>
              <a:gdLst/>
              <a:ahLst/>
              <a:cxnLst/>
              <a:rect l="l" t="t" r="r" b="b"/>
              <a:pathLst>
                <a:path w="17181" h="16555" extrusionOk="0">
                  <a:moveTo>
                    <a:pt x="2316" y="1"/>
                  </a:moveTo>
                  <a:cubicBezTo>
                    <a:pt x="2202" y="1"/>
                    <a:pt x="2140" y="3"/>
                    <a:pt x="2140" y="3"/>
                  </a:cubicBezTo>
                  <a:cubicBezTo>
                    <a:pt x="2140" y="3"/>
                    <a:pt x="1" y="7617"/>
                    <a:pt x="3556" y="12211"/>
                  </a:cubicBezTo>
                  <a:cubicBezTo>
                    <a:pt x="6799" y="16371"/>
                    <a:pt x="13678" y="16554"/>
                    <a:pt x="14865" y="16554"/>
                  </a:cubicBezTo>
                  <a:cubicBezTo>
                    <a:pt x="14979" y="16554"/>
                    <a:pt x="15041" y="16553"/>
                    <a:pt x="15041" y="16553"/>
                  </a:cubicBezTo>
                  <a:cubicBezTo>
                    <a:pt x="15041" y="16553"/>
                    <a:pt x="17180" y="8938"/>
                    <a:pt x="13625" y="4345"/>
                  </a:cubicBezTo>
                  <a:cubicBezTo>
                    <a:pt x="10382" y="184"/>
                    <a:pt x="3503" y="1"/>
                    <a:pt x="2316"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
            <p:cNvSpPr/>
            <p:nvPr/>
          </p:nvSpPr>
          <p:spPr>
            <a:xfrm>
              <a:off x="1652725" y="3876925"/>
              <a:ext cx="291850" cy="374450"/>
            </a:xfrm>
            <a:custGeom>
              <a:avLst/>
              <a:gdLst/>
              <a:ahLst/>
              <a:cxnLst/>
              <a:rect l="l" t="t" r="r" b="b"/>
              <a:pathLst>
                <a:path w="11674" h="14978" extrusionOk="0">
                  <a:moveTo>
                    <a:pt x="11674" y="14977"/>
                  </a:moveTo>
                  <a:lnTo>
                    <a:pt x="1"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
            <p:cNvSpPr/>
            <p:nvPr/>
          </p:nvSpPr>
          <p:spPr>
            <a:xfrm>
              <a:off x="1652725" y="3876925"/>
              <a:ext cx="291850" cy="374450"/>
            </a:xfrm>
            <a:custGeom>
              <a:avLst/>
              <a:gdLst/>
              <a:ahLst/>
              <a:cxnLst/>
              <a:rect l="l" t="t" r="r" b="b"/>
              <a:pathLst>
                <a:path w="11674" h="14978" fill="none" extrusionOk="0">
                  <a:moveTo>
                    <a:pt x="11674" y="14977"/>
                  </a:moveTo>
                  <a:lnTo>
                    <a:pt x="1"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a:off x="1490700" y="3340450"/>
              <a:ext cx="352400" cy="519975"/>
            </a:xfrm>
            <a:custGeom>
              <a:avLst/>
              <a:gdLst/>
              <a:ahLst/>
              <a:cxnLst/>
              <a:rect l="l" t="t" r="r" b="b"/>
              <a:pathLst>
                <a:path w="14096" h="20799" extrusionOk="0">
                  <a:moveTo>
                    <a:pt x="8338" y="1"/>
                  </a:moveTo>
                  <a:cubicBezTo>
                    <a:pt x="8338" y="1"/>
                    <a:pt x="1447" y="3871"/>
                    <a:pt x="724" y="9629"/>
                  </a:cubicBezTo>
                  <a:cubicBezTo>
                    <a:pt x="0" y="15355"/>
                    <a:pt x="5758" y="20799"/>
                    <a:pt x="5758" y="20799"/>
                  </a:cubicBezTo>
                  <a:cubicBezTo>
                    <a:pt x="5758" y="20799"/>
                    <a:pt x="12680" y="16928"/>
                    <a:pt x="13372" y="11171"/>
                  </a:cubicBezTo>
                  <a:cubicBezTo>
                    <a:pt x="14096" y="5444"/>
                    <a:pt x="8338" y="1"/>
                    <a:pt x="833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a:off x="1637775" y="3364850"/>
              <a:ext cx="58250" cy="471200"/>
            </a:xfrm>
            <a:custGeom>
              <a:avLst/>
              <a:gdLst/>
              <a:ahLst/>
              <a:cxnLst/>
              <a:rect l="l" t="t" r="r" b="b"/>
              <a:pathLst>
                <a:path w="2330" h="18848" extrusionOk="0">
                  <a:moveTo>
                    <a:pt x="1" y="18847"/>
                  </a:moveTo>
                  <a:lnTo>
                    <a:pt x="232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a:off x="1637775" y="3364850"/>
              <a:ext cx="58250" cy="471200"/>
            </a:xfrm>
            <a:custGeom>
              <a:avLst/>
              <a:gdLst/>
              <a:ahLst/>
              <a:cxnLst/>
              <a:rect l="l" t="t" r="r" b="b"/>
              <a:pathLst>
                <a:path w="2330" h="18848" fill="none" extrusionOk="0">
                  <a:moveTo>
                    <a:pt x="1"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a:off x="1978375" y="3776200"/>
              <a:ext cx="430300" cy="413850"/>
            </a:xfrm>
            <a:custGeom>
              <a:avLst/>
              <a:gdLst/>
              <a:ahLst/>
              <a:cxnLst/>
              <a:rect l="l" t="t" r="r" b="b"/>
              <a:pathLst>
                <a:path w="17212" h="16554" extrusionOk="0">
                  <a:moveTo>
                    <a:pt x="2347" y="0"/>
                  </a:moveTo>
                  <a:cubicBezTo>
                    <a:pt x="2233" y="0"/>
                    <a:pt x="2172" y="2"/>
                    <a:pt x="2172" y="2"/>
                  </a:cubicBezTo>
                  <a:cubicBezTo>
                    <a:pt x="2172" y="2"/>
                    <a:pt x="1" y="7616"/>
                    <a:pt x="3588" y="12210"/>
                  </a:cubicBezTo>
                  <a:cubicBezTo>
                    <a:pt x="6830" y="16371"/>
                    <a:pt x="13710" y="16554"/>
                    <a:pt x="14896" y="16554"/>
                  </a:cubicBezTo>
                  <a:cubicBezTo>
                    <a:pt x="15010" y="16554"/>
                    <a:pt x="15072" y="16552"/>
                    <a:pt x="15072" y="16552"/>
                  </a:cubicBezTo>
                  <a:cubicBezTo>
                    <a:pt x="15072" y="16552"/>
                    <a:pt x="17212" y="8938"/>
                    <a:pt x="13625" y="4344"/>
                  </a:cubicBezTo>
                  <a:cubicBezTo>
                    <a:pt x="10382" y="183"/>
                    <a:pt x="3529" y="0"/>
                    <a:pt x="2347"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a:off x="2047600" y="3795900"/>
              <a:ext cx="291850" cy="374450"/>
            </a:xfrm>
            <a:custGeom>
              <a:avLst/>
              <a:gdLst/>
              <a:ahLst/>
              <a:cxnLst/>
              <a:rect l="l" t="t" r="r" b="b"/>
              <a:pathLst>
                <a:path w="11674" h="14978" extrusionOk="0">
                  <a:moveTo>
                    <a:pt x="11674" y="14977"/>
                  </a:moveTo>
                  <a:lnTo>
                    <a:pt x="1" y="1"/>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a:off x="2047600" y="3795900"/>
              <a:ext cx="291850" cy="374450"/>
            </a:xfrm>
            <a:custGeom>
              <a:avLst/>
              <a:gdLst/>
              <a:ahLst/>
              <a:cxnLst/>
              <a:rect l="l" t="t" r="r" b="b"/>
              <a:pathLst>
                <a:path w="11674" h="14978" fill="none" extrusionOk="0">
                  <a:moveTo>
                    <a:pt x="11674" y="14977"/>
                  </a:moveTo>
                  <a:lnTo>
                    <a:pt x="1" y="1"/>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1886350" y="3259450"/>
              <a:ext cx="352425" cy="519950"/>
            </a:xfrm>
            <a:custGeom>
              <a:avLst/>
              <a:gdLst/>
              <a:ahLst/>
              <a:cxnLst/>
              <a:rect l="l" t="t" r="r" b="b"/>
              <a:pathLst>
                <a:path w="14097" h="20798" extrusionOk="0">
                  <a:moveTo>
                    <a:pt x="8338" y="0"/>
                  </a:moveTo>
                  <a:cubicBezTo>
                    <a:pt x="8338" y="0"/>
                    <a:pt x="1416" y="3870"/>
                    <a:pt x="724" y="9628"/>
                  </a:cubicBezTo>
                  <a:cubicBezTo>
                    <a:pt x="0" y="15355"/>
                    <a:pt x="5758" y="20798"/>
                    <a:pt x="5758" y="20798"/>
                  </a:cubicBezTo>
                  <a:cubicBezTo>
                    <a:pt x="5758" y="20798"/>
                    <a:pt x="12649" y="16928"/>
                    <a:pt x="13373" y="11170"/>
                  </a:cubicBezTo>
                  <a:cubicBezTo>
                    <a:pt x="14096" y="5443"/>
                    <a:pt x="8338" y="0"/>
                    <a:pt x="833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2033450" y="3283825"/>
              <a:ext cx="58225" cy="471200"/>
            </a:xfrm>
            <a:custGeom>
              <a:avLst/>
              <a:gdLst/>
              <a:ahLst/>
              <a:cxnLst/>
              <a:rect l="l" t="t" r="r" b="b"/>
              <a:pathLst>
                <a:path w="2329" h="18848" extrusionOk="0">
                  <a:moveTo>
                    <a:pt x="0" y="18847"/>
                  </a:moveTo>
                  <a:lnTo>
                    <a:pt x="232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2033450" y="3283825"/>
              <a:ext cx="58225" cy="471200"/>
            </a:xfrm>
            <a:custGeom>
              <a:avLst/>
              <a:gdLst/>
              <a:ahLst/>
              <a:cxnLst/>
              <a:rect l="l" t="t" r="r" b="b"/>
              <a:pathLst>
                <a:path w="2329" h="18848" fill="none" extrusionOk="0">
                  <a:moveTo>
                    <a:pt x="0"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2258400" y="3517200"/>
              <a:ext cx="514475" cy="320675"/>
            </a:xfrm>
            <a:custGeom>
              <a:avLst/>
              <a:gdLst/>
              <a:ahLst/>
              <a:cxnLst/>
              <a:rect l="l" t="t" r="r" b="b"/>
              <a:pathLst>
                <a:path w="20579" h="12827" extrusionOk="0">
                  <a:moveTo>
                    <a:pt x="10685" y="1"/>
                  </a:moveTo>
                  <a:cubicBezTo>
                    <a:pt x="10125" y="1"/>
                    <a:pt x="9561" y="53"/>
                    <a:pt x="9000" y="168"/>
                  </a:cubicBezTo>
                  <a:cubicBezTo>
                    <a:pt x="3336" y="1332"/>
                    <a:pt x="1" y="8537"/>
                    <a:pt x="1" y="8537"/>
                  </a:cubicBezTo>
                  <a:cubicBezTo>
                    <a:pt x="1" y="8537"/>
                    <a:pt x="4775" y="12826"/>
                    <a:pt x="9885" y="12826"/>
                  </a:cubicBezTo>
                  <a:cubicBezTo>
                    <a:pt x="10448" y="12826"/>
                    <a:pt x="11015" y="12774"/>
                    <a:pt x="11580" y="12659"/>
                  </a:cubicBezTo>
                  <a:cubicBezTo>
                    <a:pt x="17243" y="11495"/>
                    <a:pt x="20578" y="4321"/>
                    <a:pt x="20578" y="4321"/>
                  </a:cubicBezTo>
                  <a:cubicBezTo>
                    <a:pt x="20578" y="4321"/>
                    <a:pt x="15798" y="1"/>
                    <a:pt x="10685"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2282800" y="3629925"/>
              <a:ext cx="465675" cy="95200"/>
            </a:xfrm>
            <a:custGeom>
              <a:avLst/>
              <a:gdLst/>
              <a:ahLst/>
              <a:cxnLst/>
              <a:rect l="l" t="t" r="r" b="b"/>
              <a:pathLst>
                <a:path w="18627" h="3808" extrusionOk="0">
                  <a:moveTo>
                    <a:pt x="18627" y="1"/>
                  </a:moveTo>
                  <a:lnTo>
                    <a:pt x="0" y="380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2282800" y="3629925"/>
              <a:ext cx="465675" cy="95200"/>
            </a:xfrm>
            <a:custGeom>
              <a:avLst/>
              <a:gdLst/>
              <a:ahLst/>
              <a:cxnLst/>
              <a:rect l="l" t="t" r="r" b="b"/>
              <a:pathLst>
                <a:path w="18627" h="3808" fill="none" extrusionOk="0">
                  <a:moveTo>
                    <a:pt x="18627" y="1"/>
                  </a:moveTo>
                  <a:lnTo>
                    <a:pt x="0" y="380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1283025" y="3730625"/>
              <a:ext cx="975400" cy="199800"/>
            </a:xfrm>
            <a:custGeom>
              <a:avLst/>
              <a:gdLst/>
              <a:ahLst/>
              <a:cxnLst/>
              <a:rect l="l" t="t" r="r" b="b"/>
              <a:pathLst>
                <a:path w="39016" h="7992" extrusionOk="0">
                  <a:moveTo>
                    <a:pt x="39016" y="0"/>
                  </a:moveTo>
                  <a:lnTo>
                    <a:pt x="1" y="7992"/>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1283025" y="3730625"/>
              <a:ext cx="975400" cy="199800"/>
            </a:xfrm>
            <a:custGeom>
              <a:avLst/>
              <a:gdLst/>
              <a:ahLst/>
              <a:cxnLst/>
              <a:rect l="l" t="t" r="r" b="b"/>
              <a:pathLst>
                <a:path w="39016" h="7992" fill="none" extrusionOk="0">
                  <a:moveTo>
                    <a:pt x="39016" y="0"/>
                  </a:moveTo>
                  <a:lnTo>
                    <a:pt x="1" y="7992"/>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6"/>
          <p:cNvGrpSpPr/>
          <p:nvPr/>
        </p:nvGrpSpPr>
        <p:grpSpPr>
          <a:xfrm>
            <a:off x="-119475" y="148331"/>
            <a:ext cx="674758" cy="978569"/>
            <a:chOff x="8084825" y="1425381"/>
            <a:chExt cx="674758" cy="978569"/>
          </a:xfrm>
        </p:grpSpPr>
        <p:grpSp>
          <p:nvGrpSpPr>
            <p:cNvPr id="420" name="Google Shape;420;p6"/>
            <p:cNvGrpSpPr/>
            <p:nvPr/>
          </p:nvGrpSpPr>
          <p:grpSpPr>
            <a:xfrm>
              <a:off x="8084825" y="2004050"/>
              <a:ext cx="386250" cy="399900"/>
              <a:chOff x="3914975" y="1969675"/>
              <a:chExt cx="386250" cy="399900"/>
            </a:xfrm>
          </p:grpSpPr>
          <p:sp>
            <p:nvSpPr>
              <p:cNvPr id="421" name="Google Shape;421;p6"/>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6"/>
            <p:cNvGrpSpPr/>
            <p:nvPr/>
          </p:nvGrpSpPr>
          <p:grpSpPr>
            <a:xfrm rot="4019605">
              <a:off x="8374727" y="1472962"/>
              <a:ext cx="328400" cy="340006"/>
              <a:chOff x="3914975" y="1969675"/>
              <a:chExt cx="386250" cy="399900"/>
            </a:xfrm>
          </p:grpSpPr>
          <p:sp>
            <p:nvSpPr>
              <p:cNvPr id="424" name="Google Shape;424;p6"/>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 name="Google Shape;426;p6"/>
          <p:cNvGrpSpPr/>
          <p:nvPr/>
        </p:nvGrpSpPr>
        <p:grpSpPr>
          <a:xfrm>
            <a:off x="8496946" y="42538"/>
            <a:ext cx="870654" cy="852822"/>
            <a:chOff x="394871" y="485625"/>
            <a:chExt cx="870654" cy="852822"/>
          </a:xfrm>
        </p:grpSpPr>
        <p:grpSp>
          <p:nvGrpSpPr>
            <p:cNvPr id="427" name="Google Shape;427;p6"/>
            <p:cNvGrpSpPr/>
            <p:nvPr/>
          </p:nvGrpSpPr>
          <p:grpSpPr>
            <a:xfrm>
              <a:off x="799825" y="485625"/>
              <a:ext cx="465700" cy="481400"/>
              <a:chOff x="1194925" y="1388750"/>
              <a:chExt cx="465700" cy="481400"/>
            </a:xfrm>
          </p:grpSpPr>
          <p:sp>
            <p:nvSpPr>
              <p:cNvPr id="428" name="Google Shape;428;p6"/>
              <p:cNvSpPr/>
              <p:nvPr/>
            </p:nvSpPr>
            <p:spPr>
              <a:xfrm>
                <a:off x="1305850" y="1388750"/>
                <a:ext cx="354775" cy="440675"/>
              </a:xfrm>
              <a:custGeom>
                <a:avLst/>
                <a:gdLst/>
                <a:ahLst/>
                <a:cxnLst/>
                <a:rect l="l" t="t" r="r" b="b"/>
                <a:pathLst>
                  <a:path w="14191" h="17627" extrusionOk="0">
                    <a:moveTo>
                      <a:pt x="2939" y="0"/>
                    </a:moveTo>
                    <a:cubicBezTo>
                      <a:pt x="2031" y="0"/>
                      <a:pt x="1179" y="225"/>
                      <a:pt x="441" y="699"/>
                    </a:cubicBezTo>
                    <a:cubicBezTo>
                      <a:pt x="283" y="825"/>
                      <a:pt x="126" y="919"/>
                      <a:pt x="0" y="1045"/>
                    </a:cubicBezTo>
                    <a:lnTo>
                      <a:pt x="10698" y="17627"/>
                    </a:lnTo>
                    <a:cubicBezTo>
                      <a:pt x="10855" y="17532"/>
                      <a:pt x="11044" y="17438"/>
                      <a:pt x="11201" y="17343"/>
                    </a:cubicBezTo>
                    <a:cubicBezTo>
                      <a:pt x="14190" y="15424"/>
                      <a:pt x="14190" y="10138"/>
                      <a:pt x="11233" y="5544"/>
                    </a:cubicBezTo>
                    <a:cubicBezTo>
                      <a:pt x="9006" y="2086"/>
                      <a:pt x="5709" y="0"/>
                      <a:pt x="2939"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1194925" y="1429800"/>
                <a:ext cx="355575" cy="440350"/>
              </a:xfrm>
              <a:custGeom>
                <a:avLst/>
                <a:gdLst/>
                <a:ahLst/>
                <a:cxnLst/>
                <a:rect l="l" t="t" r="r" b="b"/>
                <a:pathLst>
                  <a:path w="14223" h="17614" extrusionOk="0">
                    <a:moveTo>
                      <a:pt x="3525" y="1"/>
                    </a:moveTo>
                    <a:cubicBezTo>
                      <a:pt x="3336" y="64"/>
                      <a:pt x="3179" y="158"/>
                      <a:pt x="3021" y="284"/>
                    </a:cubicBezTo>
                    <a:cubicBezTo>
                      <a:pt x="32" y="2203"/>
                      <a:pt x="1" y="7489"/>
                      <a:pt x="2990" y="12083"/>
                    </a:cubicBezTo>
                    <a:cubicBezTo>
                      <a:pt x="5210" y="15531"/>
                      <a:pt x="8475" y="17614"/>
                      <a:pt x="11230" y="17614"/>
                    </a:cubicBezTo>
                    <a:cubicBezTo>
                      <a:pt x="12145" y="17614"/>
                      <a:pt x="13005" y="17384"/>
                      <a:pt x="13750" y="16897"/>
                    </a:cubicBezTo>
                    <a:cubicBezTo>
                      <a:pt x="13908" y="16803"/>
                      <a:pt x="14065" y="16677"/>
                      <a:pt x="14222" y="16582"/>
                    </a:cubicBezTo>
                    <a:lnTo>
                      <a:pt x="3525"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6"/>
            <p:cNvGrpSpPr/>
            <p:nvPr/>
          </p:nvGrpSpPr>
          <p:grpSpPr>
            <a:xfrm rot="4019605">
              <a:off x="451327" y="950862"/>
              <a:ext cx="328400" cy="340006"/>
              <a:chOff x="3914975" y="1969675"/>
              <a:chExt cx="386250" cy="399900"/>
            </a:xfrm>
          </p:grpSpPr>
          <p:sp>
            <p:nvSpPr>
              <p:cNvPr id="431" name="Google Shape;431;p6"/>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 name="Google Shape;433;p6"/>
          <p:cNvGrpSpPr/>
          <p:nvPr/>
        </p:nvGrpSpPr>
        <p:grpSpPr>
          <a:xfrm rot="-2700000">
            <a:off x="-87414" y="4712489"/>
            <a:ext cx="1208977" cy="820909"/>
            <a:chOff x="1283025" y="3259450"/>
            <a:chExt cx="1489850" cy="1011625"/>
          </a:xfrm>
        </p:grpSpPr>
        <p:sp>
          <p:nvSpPr>
            <p:cNvPr id="434" name="Google Shape;434;p6"/>
            <p:cNvSpPr/>
            <p:nvPr/>
          </p:nvSpPr>
          <p:spPr>
            <a:xfrm>
              <a:off x="1583500" y="3857200"/>
              <a:ext cx="429525" cy="413875"/>
            </a:xfrm>
            <a:custGeom>
              <a:avLst/>
              <a:gdLst/>
              <a:ahLst/>
              <a:cxnLst/>
              <a:rect l="l" t="t" r="r" b="b"/>
              <a:pathLst>
                <a:path w="17181" h="16555" extrusionOk="0">
                  <a:moveTo>
                    <a:pt x="2316" y="1"/>
                  </a:moveTo>
                  <a:cubicBezTo>
                    <a:pt x="2202" y="1"/>
                    <a:pt x="2140" y="3"/>
                    <a:pt x="2140" y="3"/>
                  </a:cubicBezTo>
                  <a:cubicBezTo>
                    <a:pt x="2140" y="3"/>
                    <a:pt x="1" y="7617"/>
                    <a:pt x="3556" y="12211"/>
                  </a:cubicBezTo>
                  <a:cubicBezTo>
                    <a:pt x="6799" y="16371"/>
                    <a:pt x="13678" y="16554"/>
                    <a:pt x="14865" y="16554"/>
                  </a:cubicBezTo>
                  <a:cubicBezTo>
                    <a:pt x="14979" y="16554"/>
                    <a:pt x="15041" y="16553"/>
                    <a:pt x="15041" y="16553"/>
                  </a:cubicBezTo>
                  <a:cubicBezTo>
                    <a:pt x="15041" y="16553"/>
                    <a:pt x="17180" y="8938"/>
                    <a:pt x="13625" y="4345"/>
                  </a:cubicBezTo>
                  <a:cubicBezTo>
                    <a:pt x="10382" y="184"/>
                    <a:pt x="3503" y="1"/>
                    <a:pt x="2316"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1652725" y="3876925"/>
              <a:ext cx="291850" cy="374450"/>
            </a:xfrm>
            <a:custGeom>
              <a:avLst/>
              <a:gdLst/>
              <a:ahLst/>
              <a:cxnLst/>
              <a:rect l="l" t="t" r="r" b="b"/>
              <a:pathLst>
                <a:path w="11674" h="14978" extrusionOk="0">
                  <a:moveTo>
                    <a:pt x="11674" y="14977"/>
                  </a:moveTo>
                  <a:lnTo>
                    <a:pt x="1"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1652725" y="3876925"/>
              <a:ext cx="291850" cy="374450"/>
            </a:xfrm>
            <a:custGeom>
              <a:avLst/>
              <a:gdLst/>
              <a:ahLst/>
              <a:cxnLst/>
              <a:rect l="l" t="t" r="r" b="b"/>
              <a:pathLst>
                <a:path w="11674" h="14978" fill="none" extrusionOk="0">
                  <a:moveTo>
                    <a:pt x="11674" y="14977"/>
                  </a:moveTo>
                  <a:lnTo>
                    <a:pt x="1"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1490700" y="3340450"/>
              <a:ext cx="352400" cy="519975"/>
            </a:xfrm>
            <a:custGeom>
              <a:avLst/>
              <a:gdLst/>
              <a:ahLst/>
              <a:cxnLst/>
              <a:rect l="l" t="t" r="r" b="b"/>
              <a:pathLst>
                <a:path w="14096" h="20799" extrusionOk="0">
                  <a:moveTo>
                    <a:pt x="8338" y="1"/>
                  </a:moveTo>
                  <a:cubicBezTo>
                    <a:pt x="8338" y="1"/>
                    <a:pt x="1447" y="3871"/>
                    <a:pt x="724" y="9629"/>
                  </a:cubicBezTo>
                  <a:cubicBezTo>
                    <a:pt x="0" y="15355"/>
                    <a:pt x="5758" y="20799"/>
                    <a:pt x="5758" y="20799"/>
                  </a:cubicBezTo>
                  <a:cubicBezTo>
                    <a:pt x="5758" y="20799"/>
                    <a:pt x="12680" y="16928"/>
                    <a:pt x="13372" y="11171"/>
                  </a:cubicBezTo>
                  <a:cubicBezTo>
                    <a:pt x="14096" y="5444"/>
                    <a:pt x="8338" y="1"/>
                    <a:pt x="833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1637775" y="3364850"/>
              <a:ext cx="58250" cy="471200"/>
            </a:xfrm>
            <a:custGeom>
              <a:avLst/>
              <a:gdLst/>
              <a:ahLst/>
              <a:cxnLst/>
              <a:rect l="l" t="t" r="r" b="b"/>
              <a:pathLst>
                <a:path w="2330" h="18848" extrusionOk="0">
                  <a:moveTo>
                    <a:pt x="1" y="18847"/>
                  </a:moveTo>
                  <a:lnTo>
                    <a:pt x="232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1637775" y="3364850"/>
              <a:ext cx="58250" cy="471200"/>
            </a:xfrm>
            <a:custGeom>
              <a:avLst/>
              <a:gdLst/>
              <a:ahLst/>
              <a:cxnLst/>
              <a:rect l="l" t="t" r="r" b="b"/>
              <a:pathLst>
                <a:path w="2330" h="18848" fill="none" extrusionOk="0">
                  <a:moveTo>
                    <a:pt x="1"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1978375" y="3776200"/>
              <a:ext cx="430300" cy="413850"/>
            </a:xfrm>
            <a:custGeom>
              <a:avLst/>
              <a:gdLst/>
              <a:ahLst/>
              <a:cxnLst/>
              <a:rect l="l" t="t" r="r" b="b"/>
              <a:pathLst>
                <a:path w="17212" h="16554" extrusionOk="0">
                  <a:moveTo>
                    <a:pt x="2347" y="0"/>
                  </a:moveTo>
                  <a:cubicBezTo>
                    <a:pt x="2233" y="0"/>
                    <a:pt x="2172" y="2"/>
                    <a:pt x="2172" y="2"/>
                  </a:cubicBezTo>
                  <a:cubicBezTo>
                    <a:pt x="2172" y="2"/>
                    <a:pt x="1" y="7616"/>
                    <a:pt x="3588" y="12210"/>
                  </a:cubicBezTo>
                  <a:cubicBezTo>
                    <a:pt x="6830" y="16371"/>
                    <a:pt x="13710" y="16554"/>
                    <a:pt x="14896" y="16554"/>
                  </a:cubicBezTo>
                  <a:cubicBezTo>
                    <a:pt x="15010" y="16554"/>
                    <a:pt x="15072" y="16552"/>
                    <a:pt x="15072" y="16552"/>
                  </a:cubicBezTo>
                  <a:cubicBezTo>
                    <a:pt x="15072" y="16552"/>
                    <a:pt x="17212" y="8938"/>
                    <a:pt x="13625" y="4344"/>
                  </a:cubicBezTo>
                  <a:cubicBezTo>
                    <a:pt x="10382" y="183"/>
                    <a:pt x="3529" y="0"/>
                    <a:pt x="2347"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2047600" y="3795900"/>
              <a:ext cx="291850" cy="374450"/>
            </a:xfrm>
            <a:custGeom>
              <a:avLst/>
              <a:gdLst/>
              <a:ahLst/>
              <a:cxnLst/>
              <a:rect l="l" t="t" r="r" b="b"/>
              <a:pathLst>
                <a:path w="11674" h="14978" extrusionOk="0">
                  <a:moveTo>
                    <a:pt x="11674" y="14977"/>
                  </a:moveTo>
                  <a:lnTo>
                    <a:pt x="1" y="1"/>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2047600" y="3795900"/>
              <a:ext cx="291850" cy="374450"/>
            </a:xfrm>
            <a:custGeom>
              <a:avLst/>
              <a:gdLst/>
              <a:ahLst/>
              <a:cxnLst/>
              <a:rect l="l" t="t" r="r" b="b"/>
              <a:pathLst>
                <a:path w="11674" h="14978" fill="none" extrusionOk="0">
                  <a:moveTo>
                    <a:pt x="11674" y="14977"/>
                  </a:moveTo>
                  <a:lnTo>
                    <a:pt x="1" y="1"/>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
            <p:cNvSpPr/>
            <p:nvPr/>
          </p:nvSpPr>
          <p:spPr>
            <a:xfrm>
              <a:off x="1886350" y="3259450"/>
              <a:ext cx="352425" cy="519950"/>
            </a:xfrm>
            <a:custGeom>
              <a:avLst/>
              <a:gdLst/>
              <a:ahLst/>
              <a:cxnLst/>
              <a:rect l="l" t="t" r="r" b="b"/>
              <a:pathLst>
                <a:path w="14097" h="20798" extrusionOk="0">
                  <a:moveTo>
                    <a:pt x="8338" y="0"/>
                  </a:moveTo>
                  <a:cubicBezTo>
                    <a:pt x="8338" y="0"/>
                    <a:pt x="1416" y="3870"/>
                    <a:pt x="724" y="9628"/>
                  </a:cubicBezTo>
                  <a:cubicBezTo>
                    <a:pt x="0" y="15355"/>
                    <a:pt x="5758" y="20798"/>
                    <a:pt x="5758" y="20798"/>
                  </a:cubicBezTo>
                  <a:cubicBezTo>
                    <a:pt x="5758" y="20798"/>
                    <a:pt x="12649" y="16928"/>
                    <a:pt x="13373" y="11170"/>
                  </a:cubicBezTo>
                  <a:cubicBezTo>
                    <a:pt x="14096" y="5443"/>
                    <a:pt x="8338" y="0"/>
                    <a:pt x="833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
            <p:cNvSpPr/>
            <p:nvPr/>
          </p:nvSpPr>
          <p:spPr>
            <a:xfrm>
              <a:off x="2033450" y="3283825"/>
              <a:ext cx="58225" cy="471200"/>
            </a:xfrm>
            <a:custGeom>
              <a:avLst/>
              <a:gdLst/>
              <a:ahLst/>
              <a:cxnLst/>
              <a:rect l="l" t="t" r="r" b="b"/>
              <a:pathLst>
                <a:path w="2329" h="18848" extrusionOk="0">
                  <a:moveTo>
                    <a:pt x="0" y="18847"/>
                  </a:moveTo>
                  <a:lnTo>
                    <a:pt x="232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
            <p:cNvSpPr/>
            <p:nvPr/>
          </p:nvSpPr>
          <p:spPr>
            <a:xfrm>
              <a:off x="2033450" y="3283825"/>
              <a:ext cx="58225" cy="471200"/>
            </a:xfrm>
            <a:custGeom>
              <a:avLst/>
              <a:gdLst/>
              <a:ahLst/>
              <a:cxnLst/>
              <a:rect l="l" t="t" r="r" b="b"/>
              <a:pathLst>
                <a:path w="2329" h="18848" fill="none" extrusionOk="0">
                  <a:moveTo>
                    <a:pt x="0"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2258400" y="3517200"/>
              <a:ext cx="514475" cy="320675"/>
            </a:xfrm>
            <a:custGeom>
              <a:avLst/>
              <a:gdLst/>
              <a:ahLst/>
              <a:cxnLst/>
              <a:rect l="l" t="t" r="r" b="b"/>
              <a:pathLst>
                <a:path w="20579" h="12827" extrusionOk="0">
                  <a:moveTo>
                    <a:pt x="10685" y="1"/>
                  </a:moveTo>
                  <a:cubicBezTo>
                    <a:pt x="10125" y="1"/>
                    <a:pt x="9561" y="53"/>
                    <a:pt x="9000" y="168"/>
                  </a:cubicBezTo>
                  <a:cubicBezTo>
                    <a:pt x="3336" y="1332"/>
                    <a:pt x="1" y="8537"/>
                    <a:pt x="1" y="8537"/>
                  </a:cubicBezTo>
                  <a:cubicBezTo>
                    <a:pt x="1" y="8537"/>
                    <a:pt x="4775" y="12826"/>
                    <a:pt x="9885" y="12826"/>
                  </a:cubicBezTo>
                  <a:cubicBezTo>
                    <a:pt x="10448" y="12826"/>
                    <a:pt x="11015" y="12774"/>
                    <a:pt x="11580" y="12659"/>
                  </a:cubicBezTo>
                  <a:cubicBezTo>
                    <a:pt x="17243" y="11495"/>
                    <a:pt x="20578" y="4321"/>
                    <a:pt x="20578" y="4321"/>
                  </a:cubicBezTo>
                  <a:cubicBezTo>
                    <a:pt x="20578" y="4321"/>
                    <a:pt x="15798" y="1"/>
                    <a:pt x="10685"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2282800" y="3629925"/>
              <a:ext cx="465675" cy="95200"/>
            </a:xfrm>
            <a:custGeom>
              <a:avLst/>
              <a:gdLst/>
              <a:ahLst/>
              <a:cxnLst/>
              <a:rect l="l" t="t" r="r" b="b"/>
              <a:pathLst>
                <a:path w="18627" h="3808" extrusionOk="0">
                  <a:moveTo>
                    <a:pt x="18627" y="1"/>
                  </a:moveTo>
                  <a:lnTo>
                    <a:pt x="0" y="380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
            <p:cNvSpPr/>
            <p:nvPr/>
          </p:nvSpPr>
          <p:spPr>
            <a:xfrm>
              <a:off x="2282800" y="3629925"/>
              <a:ext cx="465675" cy="95200"/>
            </a:xfrm>
            <a:custGeom>
              <a:avLst/>
              <a:gdLst/>
              <a:ahLst/>
              <a:cxnLst/>
              <a:rect l="l" t="t" r="r" b="b"/>
              <a:pathLst>
                <a:path w="18627" h="3808" fill="none" extrusionOk="0">
                  <a:moveTo>
                    <a:pt x="18627" y="1"/>
                  </a:moveTo>
                  <a:lnTo>
                    <a:pt x="0" y="380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
            <p:cNvSpPr/>
            <p:nvPr/>
          </p:nvSpPr>
          <p:spPr>
            <a:xfrm>
              <a:off x="1283025" y="3730625"/>
              <a:ext cx="975400" cy="199800"/>
            </a:xfrm>
            <a:custGeom>
              <a:avLst/>
              <a:gdLst/>
              <a:ahLst/>
              <a:cxnLst/>
              <a:rect l="l" t="t" r="r" b="b"/>
              <a:pathLst>
                <a:path w="39016" h="7992" extrusionOk="0">
                  <a:moveTo>
                    <a:pt x="39016" y="0"/>
                  </a:moveTo>
                  <a:lnTo>
                    <a:pt x="1" y="7992"/>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
            <p:cNvSpPr/>
            <p:nvPr/>
          </p:nvSpPr>
          <p:spPr>
            <a:xfrm>
              <a:off x="1283025" y="3730625"/>
              <a:ext cx="975400" cy="199800"/>
            </a:xfrm>
            <a:custGeom>
              <a:avLst/>
              <a:gdLst/>
              <a:ahLst/>
              <a:cxnLst/>
              <a:rect l="l" t="t" r="r" b="b"/>
              <a:pathLst>
                <a:path w="39016" h="7992" fill="none" extrusionOk="0">
                  <a:moveTo>
                    <a:pt x="39016" y="0"/>
                  </a:moveTo>
                  <a:lnTo>
                    <a:pt x="1" y="7992"/>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6"/>
          <p:cNvGrpSpPr/>
          <p:nvPr/>
        </p:nvGrpSpPr>
        <p:grpSpPr>
          <a:xfrm>
            <a:off x="3848705" y="4603997"/>
            <a:ext cx="822195" cy="492178"/>
            <a:chOff x="5295080" y="4011522"/>
            <a:chExt cx="822195" cy="492178"/>
          </a:xfrm>
        </p:grpSpPr>
        <p:grpSp>
          <p:nvGrpSpPr>
            <p:cNvPr id="452" name="Google Shape;452;p6"/>
            <p:cNvGrpSpPr/>
            <p:nvPr/>
          </p:nvGrpSpPr>
          <p:grpSpPr>
            <a:xfrm>
              <a:off x="5675975" y="4155325"/>
              <a:ext cx="441300" cy="348375"/>
              <a:chOff x="3058375" y="3259250"/>
              <a:chExt cx="441300" cy="348375"/>
            </a:xfrm>
          </p:grpSpPr>
          <p:sp>
            <p:nvSpPr>
              <p:cNvPr id="453" name="Google Shape;453;p6"/>
              <p:cNvSpPr/>
              <p:nvPr/>
            </p:nvSpPr>
            <p:spPr>
              <a:xfrm>
                <a:off x="3116600" y="3334175"/>
                <a:ext cx="383075" cy="273450"/>
              </a:xfrm>
              <a:custGeom>
                <a:avLst/>
                <a:gdLst/>
                <a:ahLst/>
                <a:cxnLst/>
                <a:rect l="l" t="t" r="r" b="b"/>
                <a:pathLst>
                  <a:path w="15323" h="10938" extrusionOk="0">
                    <a:moveTo>
                      <a:pt x="13467" y="0"/>
                    </a:moveTo>
                    <a:lnTo>
                      <a:pt x="10" y="8709"/>
                    </a:lnTo>
                    <a:lnTo>
                      <a:pt x="10" y="8709"/>
                    </a:lnTo>
                    <a:cubicBezTo>
                      <a:pt x="7" y="8701"/>
                      <a:pt x="3" y="8693"/>
                      <a:pt x="0" y="8684"/>
                    </a:cubicBezTo>
                    <a:lnTo>
                      <a:pt x="0" y="8716"/>
                    </a:lnTo>
                    <a:lnTo>
                      <a:pt x="10" y="8709"/>
                    </a:lnTo>
                    <a:lnTo>
                      <a:pt x="10" y="8709"/>
                    </a:lnTo>
                    <a:cubicBezTo>
                      <a:pt x="70" y="8855"/>
                      <a:pt x="131" y="8974"/>
                      <a:pt x="220" y="9093"/>
                    </a:cubicBezTo>
                    <a:cubicBezTo>
                      <a:pt x="1009" y="10324"/>
                      <a:pt x="2479" y="10938"/>
                      <a:pt x="4221" y="10938"/>
                    </a:cubicBezTo>
                    <a:cubicBezTo>
                      <a:pt x="5952" y="10938"/>
                      <a:pt x="7951" y="10332"/>
                      <a:pt x="9817" y="9125"/>
                    </a:cubicBezTo>
                    <a:cubicBezTo>
                      <a:pt x="13561" y="6733"/>
                      <a:pt x="15323" y="2800"/>
                      <a:pt x="13750" y="378"/>
                    </a:cubicBezTo>
                    <a:cubicBezTo>
                      <a:pt x="13655" y="252"/>
                      <a:pt x="13561" y="126"/>
                      <a:pt x="13467"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3058375" y="3259250"/>
                <a:ext cx="383100" cy="273950"/>
              </a:xfrm>
              <a:custGeom>
                <a:avLst/>
                <a:gdLst/>
                <a:ahLst/>
                <a:cxnLst/>
                <a:rect l="l" t="t" r="r" b="b"/>
                <a:pathLst>
                  <a:path w="15324" h="10958" extrusionOk="0">
                    <a:moveTo>
                      <a:pt x="11070" y="0"/>
                    </a:moveTo>
                    <a:cubicBezTo>
                      <a:pt x="9335" y="0"/>
                      <a:pt x="7335" y="598"/>
                      <a:pt x="5475" y="1802"/>
                    </a:cubicBezTo>
                    <a:cubicBezTo>
                      <a:pt x="1763" y="4224"/>
                      <a:pt x="1" y="8157"/>
                      <a:pt x="1574" y="10580"/>
                    </a:cubicBezTo>
                    <a:cubicBezTo>
                      <a:pt x="1637" y="10706"/>
                      <a:pt x="1731" y="10832"/>
                      <a:pt x="1826" y="10958"/>
                    </a:cubicBezTo>
                    <a:lnTo>
                      <a:pt x="15324" y="2242"/>
                    </a:lnTo>
                    <a:cubicBezTo>
                      <a:pt x="15261" y="2116"/>
                      <a:pt x="15198" y="1959"/>
                      <a:pt x="15103" y="1833"/>
                    </a:cubicBezTo>
                    <a:cubicBezTo>
                      <a:pt x="14312" y="614"/>
                      <a:pt x="12827" y="0"/>
                      <a:pt x="11070"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6"/>
            <p:cNvGrpSpPr/>
            <p:nvPr/>
          </p:nvGrpSpPr>
          <p:grpSpPr>
            <a:xfrm rot="1118244">
              <a:off x="5340796" y="4055079"/>
              <a:ext cx="328383" cy="339988"/>
              <a:chOff x="3914975" y="1969675"/>
              <a:chExt cx="386250" cy="399900"/>
            </a:xfrm>
          </p:grpSpPr>
          <p:sp>
            <p:nvSpPr>
              <p:cNvPr id="456" name="Google Shape;456;p6"/>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512"/>
        <p:cNvGrpSpPr/>
        <p:nvPr/>
      </p:nvGrpSpPr>
      <p:grpSpPr>
        <a:xfrm>
          <a:off x="0" y="0"/>
          <a:ext cx="0" cy="0"/>
          <a:chOff x="0" y="0"/>
          <a:chExt cx="0" cy="0"/>
        </a:xfrm>
      </p:grpSpPr>
      <p:sp>
        <p:nvSpPr>
          <p:cNvPr id="513" name="Google Shape;513;p8"/>
          <p:cNvSpPr txBox="1">
            <a:spLocks noGrp="1"/>
          </p:cNvSpPr>
          <p:nvPr>
            <p:ph type="title"/>
          </p:nvPr>
        </p:nvSpPr>
        <p:spPr>
          <a:xfrm>
            <a:off x="1592850" y="945450"/>
            <a:ext cx="5958300" cy="32526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514"/>
        <p:cNvGrpSpPr/>
        <p:nvPr/>
      </p:nvGrpSpPr>
      <p:grpSpPr>
        <a:xfrm>
          <a:off x="0" y="0"/>
          <a:ext cx="0" cy="0"/>
          <a:chOff x="0" y="0"/>
          <a:chExt cx="0" cy="0"/>
        </a:xfrm>
      </p:grpSpPr>
      <p:sp>
        <p:nvSpPr>
          <p:cNvPr id="515" name="Google Shape;515;p9"/>
          <p:cNvSpPr txBox="1">
            <a:spLocks noGrp="1"/>
          </p:cNvSpPr>
          <p:nvPr>
            <p:ph type="title"/>
          </p:nvPr>
        </p:nvSpPr>
        <p:spPr>
          <a:xfrm>
            <a:off x="2549400" y="127882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16" name="Google Shape;516;p9"/>
          <p:cNvSpPr txBox="1">
            <a:spLocks noGrp="1"/>
          </p:cNvSpPr>
          <p:nvPr>
            <p:ph type="subTitle" idx="1"/>
          </p:nvPr>
        </p:nvSpPr>
        <p:spPr>
          <a:xfrm>
            <a:off x="2549400" y="284872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500"/>
              <a:buNone/>
              <a:defRPr sz="1500"/>
            </a:lvl1pPr>
            <a:lvl2pPr lvl="1" algn="ctr">
              <a:lnSpc>
                <a:spcPct val="100000"/>
              </a:lnSpc>
              <a:spcBef>
                <a:spcPts val="0"/>
              </a:spcBef>
              <a:spcAft>
                <a:spcPts val="0"/>
              </a:spcAft>
              <a:buSzPts val="1500"/>
              <a:buNone/>
              <a:defRPr sz="1500"/>
            </a:lvl2pPr>
            <a:lvl3pPr lvl="2" algn="ctr">
              <a:lnSpc>
                <a:spcPct val="100000"/>
              </a:lnSpc>
              <a:spcBef>
                <a:spcPts val="0"/>
              </a:spcBef>
              <a:spcAft>
                <a:spcPts val="0"/>
              </a:spcAft>
              <a:buSzPts val="1500"/>
              <a:buNone/>
              <a:defRPr sz="1500"/>
            </a:lvl3pPr>
            <a:lvl4pPr lvl="3" algn="ctr">
              <a:lnSpc>
                <a:spcPct val="100000"/>
              </a:lnSpc>
              <a:spcBef>
                <a:spcPts val="0"/>
              </a:spcBef>
              <a:spcAft>
                <a:spcPts val="0"/>
              </a:spcAft>
              <a:buSzPts val="1500"/>
              <a:buNone/>
              <a:defRPr sz="1500"/>
            </a:lvl4pPr>
            <a:lvl5pPr lvl="4" algn="ctr">
              <a:lnSpc>
                <a:spcPct val="100000"/>
              </a:lnSpc>
              <a:spcBef>
                <a:spcPts val="0"/>
              </a:spcBef>
              <a:spcAft>
                <a:spcPts val="0"/>
              </a:spcAft>
              <a:buSzPts val="1500"/>
              <a:buNone/>
              <a:defRPr sz="1500"/>
            </a:lvl5pPr>
            <a:lvl6pPr lvl="5" algn="ctr">
              <a:lnSpc>
                <a:spcPct val="100000"/>
              </a:lnSpc>
              <a:spcBef>
                <a:spcPts val="0"/>
              </a:spcBef>
              <a:spcAft>
                <a:spcPts val="0"/>
              </a:spcAft>
              <a:buSzPts val="1500"/>
              <a:buNone/>
              <a:defRPr sz="1500"/>
            </a:lvl6pPr>
            <a:lvl7pPr lvl="6" algn="ctr">
              <a:lnSpc>
                <a:spcPct val="100000"/>
              </a:lnSpc>
              <a:spcBef>
                <a:spcPts val="0"/>
              </a:spcBef>
              <a:spcAft>
                <a:spcPts val="0"/>
              </a:spcAft>
              <a:buSzPts val="1500"/>
              <a:buNone/>
              <a:defRPr sz="1500"/>
            </a:lvl7pPr>
            <a:lvl8pPr lvl="7" algn="ctr">
              <a:lnSpc>
                <a:spcPct val="100000"/>
              </a:lnSpc>
              <a:spcBef>
                <a:spcPts val="0"/>
              </a:spcBef>
              <a:spcAft>
                <a:spcPts val="0"/>
              </a:spcAft>
              <a:buSzPts val="1500"/>
              <a:buNone/>
              <a:defRPr sz="1500"/>
            </a:lvl8pPr>
            <a:lvl9pPr lvl="8" algn="ctr">
              <a:lnSpc>
                <a:spcPct val="100000"/>
              </a:lnSpc>
              <a:spcBef>
                <a:spcPts val="0"/>
              </a:spcBef>
              <a:spcAft>
                <a:spcPts val="0"/>
              </a:spcAft>
              <a:buSzPts val="1500"/>
              <a:buNone/>
              <a:defRPr sz="15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1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dk2"/>
        </a:solidFill>
        <a:effectLst/>
      </p:bgPr>
    </p:bg>
    <p:spTree>
      <p:nvGrpSpPr>
        <p:cNvPr id="1" name="Shape 720"/>
        <p:cNvGrpSpPr/>
        <p:nvPr/>
      </p:nvGrpSpPr>
      <p:grpSpPr>
        <a:xfrm>
          <a:off x="0" y="0"/>
          <a:ext cx="0" cy="0"/>
          <a:chOff x="0" y="0"/>
          <a:chExt cx="0" cy="0"/>
        </a:xfrm>
      </p:grpSpPr>
      <p:sp>
        <p:nvSpPr>
          <p:cNvPr id="721" name="Google Shape;721;p13"/>
          <p:cNvSpPr txBox="1">
            <a:spLocks noGrp="1"/>
          </p:cNvSpPr>
          <p:nvPr>
            <p:ph type="title"/>
          </p:nvPr>
        </p:nvSpPr>
        <p:spPr>
          <a:xfrm>
            <a:off x="722375" y="434500"/>
            <a:ext cx="7699200" cy="630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22" name="Google Shape;722;p13"/>
          <p:cNvSpPr txBox="1">
            <a:spLocks noGrp="1"/>
          </p:cNvSpPr>
          <p:nvPr>
            <p:ph type="title" idx="2" hasCustomPrompt="1"/>
          </p:nvPr>
        </p:nvSpPr>
        <p:spPr>
          <a:xfrm>
            <a:off x="1302532" y="1623375"/>
            <a:ext cx="629700" cy="63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23" name="Google Shape;723;p13"/>
          <p:cNvSpPr txBox="1">
            <a:spLocks noGrp="1"/>
          </p:cNvSpPr>
          <p:nvPr>
            <p:ph type="title" idx="3" hasCustomPrompt="1"/>
          </p:nvPr>
        </p:nvSpPr>
        <p:spPr>
          <a:xfrm>
            <a:off x="1302520" y="2636788"/>
            <a:ext cx="629700" cy="63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24" name="Google Shape;724;p13"/>
          <p:cNvSpPr txBox="1">
            <a:spLocks noGrp="1"/>
          </p:cNvSpPr>
          <p:nvPr>
            <p:ph type="title" idx="4" hasCustomPrompt="1"/>
          </p:nvPr>
        </p:nvSpPr>
        <p:spPr>
          <a:xfrm>
            <a:off x="1302496" y="3650225"/>
            <a:ext cx="629700" cy="63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25" name="Google Shape;725;p13"/>
          <p:cNvSpPr txBox="1">
            <a:spLocks noGrp="1"/>
          </p:cNvSpPr>
          <p:nvPr>
            <p:ph type="subTitle" idx="1"/>
          </p:nvPr>
        </p:nvSpPr>
        <p:spPr>
          <a:xfrm>
            <a:off x="1970454" y="1685446"/>
            <a:ext cx="1924500" cy="6303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900">
                <a:latin typeface="Montserrat SemiBold"/>
                <a:ea typeface="Montserrat SemiBold"/>
                <a:cs typeface="Montserrat SemiBold"/>
                <a:sym typeface="Montserrat SemiBold"/>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726" name="Google Shape;726;p13"/>
          <p:cNvSpPr txBox="1">
            <a:spLocks noGrp="1"/>
          </p:cNvSpPr>
          <p:nvPr>
            <p:ph type="subTitle" idx="5"/>
          </p:nvPr>
        </p:nvSpPr>
        <p:spPr>
          <a:xfrm>
            <a:off x="1970427" y="2698874"/>
            <a:ext cx="1924500" cy="6303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900">
                <a:latin typeface="Montserrat SemiBold"/>
                <a:ea typeface="Montserrat SemiBold"/>
                <a:cs typeface="Montserrat SemiBold"/>
                <a:sym typeface="Montserrat SemiBold"/>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727" name="Google Shape;727;p13"/>
          <p:cNvSpPr txBox="1">
            <a:spLocks noGrp="1"/>
          </p:cNvSpPr>
          <p:nvPr>
            <p:ph type="subTitle" idx="6"/>
          </p:nvPr>
        </p:nvSpPr>
        <p:spPr>
          <a:xfrm>
            <a:off x="1970427" y="3712296"/>
            <a:ext cx="1924500" cy="6303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900">
                <a:latin typeface="Montserrat SemiBold"/>
                <a:ea typeface="Montserrat SemiBold"/>
                <a:cs typeface="Montserrat SemiBold"/>
                <a:sym typeface="Montserrat SemiBold"/>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728" name="Google Shape;728;p13"/>
          <p:cNvSpPr txBox="1">
            <a:spLocks noGrp="1"/>
          </p:cNvSpPr>
          <p:nvPr>
            <p:ph type="title" idx="7" hasCustomPrompt="1"/>
          </p:nvPr>
        </p:nvSpPr>
        <p:spPr>
          <a:xfrm>
            <a:off x="5249082" y="1623375"/>
            <a:ext cx="629700" cy="63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29" name="Google Shape;729;p13"/>
          <p:cNvSpPr txBox="1">
            <a:spLocks noGrp="1"/>
          </p:cNvSpPr>
          <p:nvPr>
            <p:ph type="title" idx="8" hasCustomPrompt="1"/>
          </p:nvPr>
        </p:nvSpPr>
        <p:spPr>
          <a:xfrm>
            <a:off x="5249070" y="2636788"/>
            <a:ext cx="629700" cy="63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30" name="Google Shape;730;p13"/>
          <p:cNvSpPr txBox="1">
            <a:spLocks noGrp="1"/>
          </p:cNvSpPr>
          <p:nvPr>
            <p:ph type="title" idx="9" hasCustomPrompt="1"/>
          </p:nvPr>
        </p:nvSpPr>
        <p:spPr>
          <a:xfrm>
            <a:off x="5249046" y="3650225"/>
            <a:ext cx="629700" cy="63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31" name="Google Shape;731;p13"/>
          <p:cNvSpPr txBox="1">
            <a:spLocks noGrp="1"/>
          </p:cNvSpPr>
          <p:nvPr>
            <p:ph type="subTitle" idx="13"/>
          </p:nvPr>
        </p:nvSpPr>
        <p:spPr>
          <a:xfrm>
            <a:off x="5917004" y="1685446"/>
            <a:ext cx="1924500" cy="6303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900">
                <a:latin typeface="Montserrat SemiBold"/>
                <a:ea typeface="Montserrat SemiBold"/>
                <a:cs typeface="Montserrat SemiBold"/>
                <a:sym typeface="Montserrat SemiBold"/>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732" name="Google Shape;732;p13"/>
          <p:cNvSpPr txBox="1">
            <a:spLocks noGrp="1"/>
          </p:cNvSpPr>
          <p:nvPr>
            <p:ph type="subTitle" idx="14"/>
          </p:nvPr>
        </p:nvSpPr>
        <p:spPr>
          <a:xfrm>
            <a:off x="5916977" y="2698874"/>
            <a:ext cx="1924500" cy="6303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900">
                <a:latin typeface="Montserrat SemiBold"/>
                <a:ea typeface="Montserrat SemiBold"/>
                <a:cs typeface="Montserrat SemiBold"/>
                <a:sym typeface="Montserrat SemiBold"/>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733" name="Google Shape;733;p13"/>
          <p:cNvSpPr txBox="1">
            <a:spLocks noGrp="1"/>
          </p:cNvSpPr>
          <p:nvPr>
            <p:ph type="subTitle" idx="15"/>
          </p:nvPr>
        </p:nvSpPr>
        <p:spPr>
          <a:xfrm>
            <a:off x="5916977" y="3712296"/>
            <a:ext cx="1924500" cy="6303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900">
                <a:latin typeface="Montserrat SemiBold"/>
                <a:ea typeface="Montserrat SemiBold"/>
                <a:cs typeface="Montserrat SemiBold"/>
                <a:sym typeface="Montserrat SemiBold"/>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grpSp>
        <p:nvGrpSpPr>
          <p:cNvPr id="734" name="Google Shape;734;p13"/>
          <p:cNvGrpSpPr/>
          <p:nvPr/>
        </p:nvGrpSpPr>
        <p:grpSpPr>
          <a:xfrm rot="9018618">
            <a:off x="1492845" y="-190114"/>
            <a:ext cx="1208899" cy="820856"/>
            <a:chOff x="1283025" y="3259450"/>
            <a:chExt cx="1489850" cy="1011625"/>
          </a:xfrm>
        </p:grpSpPr>
        <p:sp>
          <p:nvSpPr>
            <p:cNvPr id="735" name="Google Shape;735;p13"/>
            <p:cNvSpPr/>
            <p:nvPr/>
          </p:nvSpPr>
          <p:spPr>
            <a:xfrm>
              <a:off x="1583500" y="3857200"/>
              <a:ext cx="429525" cy="413875"/>
            </a:xfrm>
            <a:custGeom>
              <a:avLst/>
              <a:gdLst/>
              <a:ahLst/>
              <a:cxnLst/>
              <a:rect l="l" t="t" r="r" b="b"/>
              <a:pathLst>
                <a:path w="17181" h="16555" extrusionOk="0">
                  <a:moveTo>
                    <a:pt x="2316" y="1"/>
                  </a:moveTo>
                  <a:cubicBezTo>
                    <a:pt x="2202" y="1"/>
                    <a:pt x="2140" y="3"/>
                    <a:pt x="2140" y="3"/>
                  </a:cubicBezTo>
                  <a:cubicBezTo>
                    <a:pt x="2140" y="3"/>
                    <a:pt x="1" y="7617"/>
                    <a:pt x="3556" y="12211"/>
                  </a:cubicBezTo>
                  <a:cubicBezTo>
                    <a:pt x="6799" y="16371"/>
                    <a:pt x="13678" y="16554"/>
                    <a:pt x="14865" y="16554"/>
                  </a:cubicBezTo>
                  <a:cubicBezTo>
                    <a:pt x="14979" y="16554"/>
                    <a:pt x="15041" y="16553"/>
                    <a:pt x="15041" y="16553"/>
                  </a:cubicBezTo>
                  <a:cubicBezTo>
                    <a:pt x="15041" y="16553"/>
                    <a:pt x="17180" y="8938"/>
                    <a:pt x="13625" y="4345"/>
                  </a:cubicBezTo>
                  <a:cubicBezTo>
                    <a:pt x="10382" y="184"/>
                    <a:pt x="3503" y="1"/>
                    <a:pt x="2316"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a:off x="1652725" y="3876925"/>
              <a:ext cx="291850" cy="374450"/>
            </a:xfrm>
            <a:custGeom>
              <a:avLst/>
              <a:gdLst/>
              <a:ahLst/>
              <a:cxnLst/>
              <a:rect l="l" t="t" r="r" b="b"/>
              <a:pathLst>
                <a:path w="11674" h="14978" extrusionOk="0">
                  <a:moveTo>
                    <a:pt x="11674" y="14977"/>
                  </a:moveTo>
                  <a:lnTo>
                    <a:pt x="1"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3"/>
            <p:cNvSpPr/>
            <p:nvPr/>
          </p:nvSpPr>
          <p:spPr>
            <a:xfrm>
              <a:off x="1652725" y="3876925"/>
              <a:ext cx="291850" cy="374450"/>
            </a:xfrm>
            <a:custGeom>
              <a:avLst/>
              <a:gdLst/>
              <a:ahLst/>
              <a:cxnLst/>
              <a:rect l="l" t="t" r="r" b="b"/>
              <a:pathLst>
                <a:path w="11674" h="14978" fill="none" extrusionOk="0">
                  <a:moveTo>
                    <a:pt x="11674" y="14977"/>
                  </a:moveTo>
                  <a:lnTo>
                    <a:pt x="1"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a:off x="1490700" y="3340450"/>
              <a:ext cx="352400" cy="519975"/>
            </a:xfrm>
            <a:custGeom>
              <a:avLst/>
              <a:gdLst/>
              <a:ahLst/>
              <a:cxnLst/>
              <a:rect l="l" t="t" r="r" b="b"/>
              <a:pathLst>
                <a:path w="14096" h="20799" extrusionOk="0">
                  <a:moveTo>
                    <a:pt x="8338" y="1"/>
                  </a:moveTo>
                  <a:cubicBezTo>
                    <a:pt x="8338" y="1"/>
                    <a:pt x="1447" y="3871"/>
                    <a:pt x="724" y="9629"/>
                  </a:cubicBezTo>
                  <a:cubicBezTo>
                    <a:pt x="0" y="15355"/>
                    <a:pt x="5758" y="20799"/>
                    <a:pt x="5758" y="20799"/>
                  </a:cubicBezTo>
                  <a:cubicBezTo>
                    <a:pt x="5758" y="20799"/>
                    <a:pt x="12680" y="16928"/>
                    <a:pt x="13372" y="11171"/>
                  </a:cubicBezTo>
                  <a:cubicBezTo>
                    <a:pt x="14096" y="5444"/>
                    <a:pt x="8338" y="1"/>
                    <a:pt x="833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a:off x="1637775" y="3364850"/>
              <a:ext cx="58250" cy="471200"/>
            </a:xfrm>
            <a:custGeom>
              <a:avLst/>
              <a:gdLst/>
              <a:ahLst/>
              <a:cxnLst/>
              <a:rect l="l" t="t" r="r" b="b"/>
              <a:pathLst>
                <a:path w="2330" h="18848" extrusionOk="0">
                  <a:moveTo>
                    <a:pt x="1" y="18847"/>
                  </a:moveTo>
                  <a:lnTo>
                    <a:pt x="232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3"/>
            <p:cNvSpPr/>
            <p:nvPr/>
          </p:nvSpPr>
          <p:spPr>
            <a:xfrm>
              <a:off x="1637775" y="3364850"/>
              <a:ext cx="58250" cy="471200"/>
            </a:xfrm>
            <a:custGeom>
              <a:avLst/>
              <a:gdLst/>
              <a:ahLst/>
              <a:cxnLst/>
              <a:rect l="l" t="t" r="r" b="b"/>
              <a:pathLst>
                <a:path w="2330" h="18848" fill="none" extrusionOk="0">
                  <a:moveTo>
                    <a:pt x="1"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3"/>
            <p:cNvSpPr/>
            <p:nvPr/>
          </p:nvSpPr>
          <p:spPr>
            <a:xfrm>
              <a:off x="1978375" y="3776200"/>
              <a:ext cx="430300" cy="413850"/>
            </a:xfrm>
            <a:custGeom>
              <a:avLst/>
              <a:gdLst/>
              <a:ahLst/>
              <a:cxnLst/>
              <a:rect l="l" t="t" r="r" b="b"/>
              <a:pathLst>
                <a:path w="17212" h="16554" extrusionOk="0">
                  <a:moveTo>
                    <a:pt x="2347" y="0"/>
                  </a:moveTo>
                  <a:cubicBezTo>
                    <a:pt x="2233" y="0"/>
                    <a:pt x="2172" y="2"/>
                    <a:pt x="2172" y="2"/>
                  </a:cubicBezTo>
                  <a:cubicBezTo>
                    <a:pt x="2172" y="2"/>
                    <a:pt x="1" y="7616"/>
                    <a:pt x="3588" y="12210"/>
                  </a:cubicBezTo>
                  <a:cubicBezTo>
                    <a:pt x="6830" y="16371"/>
                    <a:pt x="13710" y="16554"/>
                    <a:pt x="14896" y="16554"/>
                  </a:cubicBezTo>
                  <a:cubicBezTo>
                    <a:pt x="15010" y="16554"/>
                    <a:pt x="15072" y="16552"/>
                    <a:pt x="15072" y="16552"/>
                  </a:cubicBezTo>
                  <a:cubicBezTo>
                    <a:pt x="15072" y="16552"/>
                    <a:pt x="17212" y="8938"/>
                    <a:pt x="13625" y="4344"/>
                  </a:cubicBezTo>
                  <a:cubicBezTo>
                    <a:pt x="10382" y="183"/>
                    <a:pt x="3529" y="0"/>
                    <a:pt x="2347"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a:off x="2047600" y="3795900"/>
              <a:ext cx="291850" cy="374450"/>
            </a:xfrm>
            <a:custGeom>
              <a:avLst/>
              <a:gdLst/>
              <a:ahLst/>
              <a:cxnLst/>
              <a:rect l="l" t="t" r="r" b="b"/>
              <a:pathLst>
                <a:path w="11674" h="14978" extrusionOk="0">
                  <a:moveTo>
                    <a:pt x="11674" y="14977"/>
                  </a:moveTo>
                  <a:lnTo>
                    <a:pt x="1" y="1"/>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3"/>
            <p:cNvSpPr/>
            <p:nvPr/>
          </p:nvSpPr>
          <p:spPr>
            <a:xfrm>
              <a:off x="2047600" y="3795900"/>
              <a:ext cx="291850" cy="374450"/>
            </a:xfrm>
            <a:custGeom>
              <a:avLst/>
              <a:gdLst/>
              <a:ahLst/>
              <a:cxnLst/>
              <a:rect l="l" t="t" r="r" b="b"/>
              <a:pathLst>
                <a:path w="11674" h="14978" fill="none" extrusionOk="0">
                  <a:moveTo>
                    <a:pt x="11674" y="14977"/>
                  </a:moveTo>
                  <a:lnTo>
                    <a:pt x="1" y="1"/>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3"/>
            <p:cNvSpPr/>
            <p:nvPr/>
          </p:nvSpPr>
          <p:spPr>
            <a:xfrm>
              <a:off x="1886350" y="3259450"/>
              <a:ext cx="352425" cy="519950"/>
            </a:xfrm>
            <a:custGeom>
              <a:avLst/>
              <a:gdLst/>
              <a:ahLst/>
              <a:cxnLst/>
              <a:rect l="l" t="t" r="r" b="b"/>
              <a:pathLst>
                <a:path w="14097" h="20798" extrusionOk="0">
                  <a:moveTo>
                    <a:pt x="8338" y="0"/>
                  </a:moveTo>
                  <a:cubicBezTo>
                    <a:pt x="8338" y="0"/>
                    <a:pt x="1416" y="3870"/>
                    <a:pt x="724" y="9628"/>
                  </a:cubicBezTo>
                  <a:cubicBezTo>
                    <a:pt x="0" y="15355"/>
                    <a:pt x="5758" y="20798"/>
                    <a:pt x="5758" y="20798"/>
                  </a:cubicBezTo>
                  <a:cubicBezTo>
                    <a:pt x="5758" y="20798"/>
                    <a:pt x="12649" y="16928"/>
                    <a:pt x="13373" y="11170"/>
                  </a:cubicBezTo>
                  <a:cubicBezTo>
                    <a:pt x="14096" y="5443"/>
                    <a:pt x="8338" y="0"/>
                    <a:pt x="833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3"/>
            <p:cNvSpPr/>
            <p:nvPr/>
          </p:nvSpPr>
          <p:spPr>
            <a:xfrm>
              <a:off x="2033450" y="3283825"/>
              <a:ext cx="58225" cy="471200"/>
            </a:xfrm>
            <a:custGeom>
              <a:avLst/>
              <a:gdLst/>
              <a:ahLst/>
              <a:cxnLst/>
              <a:rect l="l" t="t" r="r" b="b"/>
              <a:pathLst>
                <a:path w="2329" h="18848" extrusionOk="0">
                  <a:moveTo>
                    <a:pt x="0" y="18847"/>
                  </a:moveTo>
                  <a:lnTo>
                    <a:pt x="232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3"/>
            <p:cNvSpPr/>
            <p:nvPr/>
          </p:nvSpPr>
          <p:spPr>
            <a:xfrm>
              <a:off x="2033450" y="3283825"/>
              <a:ext cx="58225" cy="471200"/>
            </a:xfrm>
            <a:custGeom>
              <a:avLst/>
              <a:gdLst/>
              <a:ahLst/>
              <a:cxnLst/>
              <a:rect l="l" t="t" r="r" b="b"/>
              <a:pathLst>
                <a:path w="2329" h="18848" fill="none" extrusionOk="0">
                  <a:moveTo>
                    <a:pt x="0"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3"/>
            <p:cNvSpPr/>
            <p:nvPr/>
          </p:nvSpPr>
          <p:spPr>
            <a:xfrm>
              <a:off x="2258400" y="3517200"/>
              <a:ext cx="514475" cy="320675"/>
            </a:xfrm>
            <a:custGeom>
              <a:avLst/>
              <a:gdLst/>
              <a:ahLst/>
              <a:cxnLst/>
              <a:rect l="l" t="t" r="r" b="b"/>
              <a:pathLst>
                <a:path w="20579" h="12827" extrusionOk="0">
                  <a:moveTo>
                    <a:pt x="10685" y="1"/>
                  </a:moveTo>
                  <a:cubicBezTo>
                    <a:pt x="10125" y="1"/>
                    <a:pt x="9561" y="53"/>
                    <a:pt x="9000" y="168"/>
                  </a:cubicBezTo>
                  <a:cubicBezTo>
                    <a:pt x="3336" y="1332"/>
                    <a:pt x="1" y="8537"/>
                    <a:pt x="1" y="8537"/>
                  </a:cubicBezTo>
                  <a:cubicBezTo>
                    <a:pt x="1" y="8537"/>
                    <a:pt x="4775" y="12826"/>
                    <a:pt x="9885" y="12826"/>
                  </a:cubicBezTo>
                  <a:cubicBezTo>
                    <a:pt x="10448" y="12826"/>
                    <a:pt x="11015" y="12774"/>
                    <a:pt x="11580" y="12659"/>
                  </a:cubicBezTo>
                  <a:cubicBezTo>
                    <a:pt x="17243" y="11495"/>
                    <a:pt x="20578" y="4321"/>
                    <a:pt x="20578" y="4321"/>
                  </a:cubicBezTo>
                  <a:cubicBezTo>
                    <a:pt x="20578" y="4321"/>
                    <a:pt x="15798" y="1"/>
                    <a:pt x="10685"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3"/>
            <p:cNvSpPr/>
            <p:nvPr/>
          </p:nvSpPr>
          <p:spPr>
            <a:xfrm>
              <a:off x="2282800" y="3629925"/>
              <a:ext cx="465675" cy="95200"/>
            </a:xfrm>
            <a:custGeom>
              <a:avLst/>
              <a:gdLst/>
              <a:ahLst/>
              <a:cxnLst/>
              <a:rect l="l" t="t" r="r" b="b"/>
              <a:pathLst>
                <a:path w="18627" h="3808" extrusionOk="0">
                  <a:moveTo>
                    <a:pt x="18627" y="1"/>
                  </a:moveTo>
                  <a:lnTo>
                    <a:pt x="0" y="380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3"/>
            <p:cNvSpPr/>
            <p:nvPr/>
          </p:nvSpPr>
          <p:spPr>
            <a:xfrm>
              <a:off x="2282800" y="3629925"/>
              <a:ext cx="465675" cy="95200"/>
            </a:xfrm>
            <a:custGeom>
              <a:avLst/>
              <a:gdLst/>
              <a:ahLst/>
              <a:cxnLst/>
              <a:rect l="l" t="t" r="r" b="b"/>
              <a:pathLst>
                <a:path w="18627" h="3808" fill="none" extrusionOk="0">
                  <a:moveTo>
                    <a:pt x="18627" y="1"/>
                  </a:moveTo>
                  <a:lnTo>
                    <a:pt x="0" y="380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3"/>
            <p:cNvSpPr/>
            <p:nvPr/>
          </p:nvSpPr>
          <p:spPr>
            <a:xfrm>
              <a:off x="1283025" y="3730625"/>
              <a:ext cx="975400" cy="199800"/>
            </a:xfrm>
            <a:custGeom>
              <a:avLst/>
              <a:gdLst/>
              <a:ahLst/>
              <a:cxnLst/>
              <a:rect l="l" t="t" r="r" b="b"/>
              <a:pathLst>
                <a:path w="39016" h="7992" extrusionOk="0">
                  <a:moveTo>
                    <a:pt x="39016" y="0"/>
                  </a:moveTo>
                  <a:lnTo>
                    <a:pt x="1" y="7992"/>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3"/>
            <p:cNvSpPr/>
            <p:nvPr/>
          </p:nvSpPr>
          <p:spPr>
            <a:xfrm>
              <a:off x="1283025" y="3730625"/>
              <a:ext cx="975400" cy="199800"/>
            </a:xfrm>
            <a:custGeom>
              <a:avLst/>
              <a:gdLst/>
              <a:ahLst/>
              <a:cxnLst/>
              <a:rect l="l" t="t" r="r" b="b"/>
              <a:pathLst>
                <a:path w="39016" h="7992" fill="none" extrusionOk="0">
                  <a:moveTo>
                    <a:pt x="39016" y="0"/>
                  </a:moveTo>
                  <a:lnTo>
                    <a:pt x="1" y="7992"/>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13"/>
          <p:cNvGrpSpPr/>
          <p:nvPr/>
        </p:nvGrpSpPr>
        <p:grpSpPr>
          <a:xfrm rot="-6981021">
            <a:off x="7975472" y="2272846"/>
            <a:ext cx="1209042" cy="820953"/>
            <a:chOff x="1283025" y="3259450"/>
            <a:chExt cx="1489850" cy="1011625"/>
          </a:xfrm>
        </p:grpSpPr>
        <p:sp>
          <p:nvSpPr>
            <p:cNvPr id="753" name="Google Shape;753;p13"/>
            <p:cNvSpPr/>
            <p:nvPr/>
          </p:nvSpPr>
          <p:spPr>
            <a:xfrm>
              <a:off x="1583500" y="3857200"/>
              <a:ext cx="429525" cy="413875"/>
            </a:xfrm>
            <a:custGeom>
              <a:avLst/>
              <a:gdLst/>
              <a:ahLst/>
              <a:cxnLst/>
              <a:rect l="l" t="t" r="r" b="b"/>
              <a:pathLst>
                <a:path w="17181" h="16555" extrusionOk="0">
                  <a:moveTo>
                    <a:pt x="2316" y="1"/>
                  </a:moveTo>
                  <a:cubicBezTo>
                    <a:pt x="2202" y="1"/>
                    <a:pt x="2140" y="3"/>
                    <a:pt x="2140" y="3"/>
                  </a:cubicBezTo>
                  <a:cubicBezTo>
                    <a:pt x="2140" y="3"/>
                    <a:pt x="1" y="7617"/>
                    <a:pt x="3556" y="12211"/>
                  </a:cubicBezTo>
                  <a:cubicBezTo>
                    <a:pt x="6799" y="16371"/>
                    <a:pt x="13678" y="16554"/>
                    <a:pt x="14865" y="16554"/>
                  </a:cubicBezTo>
                  <a:cubicBezTo>
                    <a:pt x="14979" y="16554"/>
                    <a:pt x="15041" y="16553"/>
                    <a:pt x="15041" y="16553"/>
                  </a:cubicBezTo>
                  <a:cubicBezTo>
                    <a:pt x="15041" y="16553"/>
                    <a:pt x="17180" y="8938"/>
                    <a:pt x="13625" y="4345"/>
                  </a:cubicBezTo>
                  <a:cubicBezTo>
                    <a:pt x="10382" y="184"/>
                    <a:pt x="3503" y="1"/>
                    <a:pt x="2316"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3"/>
            <p:cNvSpPr/>
            <p:nvPr/>
          </p:nvSpPr>
          <p:spPr>
            <a:xfrm>
              <a:off x="1652725" y="3876925"/>
              <a:ext cx="291850" cy="374450"/>
            </a:xfrm>
            <a:custGeom>
              <a:avLst/>
              <a:gdLst/>
              <a:ahLst/>
              <a:cxnLst/>
              <a:rect l="l" t="t" r="r" b="b"/>
              <a:pathLst>
                <a:path w="11674" h="14978" extrusionOk="0">
                  <a:moveTo>
                    <a:pt x="11674" y="14977"/>
                  </a:moveTo>
                  <a:lnTo>
                    <a:pt x="1"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3"/>
            <p:cNvSpPr/>
            <p:nvPr/>
          </p:nvSpPr>
          <p:spPr>
            <a:xfrm>
              <a:off x="1652725" y="3876925"/>
              <a:ext cx="291850" cy="374450"/>
            </a:xfrm>
            <a:custGeom>
              <a:avLst/>
              <a:gdLst/>
              <a:ahLst/>
              <a:cxnLst/>
              <a:rect l="l" t="t" r="r" b="b"/>
              <a:pathLst>
                <a:path w="11674" h="14978" fill="none" extrusionOk="0">
                  <a:moveTo>
                    <a:pt x="11674" y="14977"/>
                  </a:moveTo>
                  <a:lnTo>
                    <a:pt x="1"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3"/>
            <p:cNvSpPr/>
            <p:nvPr/>
          </p:nvSpPr>
          <p:spPr>
            <a:xfrm>
              <a:off x="1490700" y="3340450"/>
              <a:ext cx="352400" cy="519975"/>
            </a:xfrm>
            <a:custGeom>
              <a:avLst/>
              <a:gdLst/>
              <a:ahLst/>
              <a:cxnLst/>
              <a:rect l="l" t="t" r="r" b="b"/>
              <a:pathLst>
                <a:path w="14096" h="20799" extrusionOk="0">
                  <a:moveTo>
                    <a:pt x="8338" y="1"/>
                  </a:moveTo>
                  <a:cubicBezTo>
                    <a:pt x="8338" y="1"/>
                    <a:pt x="1447" y="3871"/>
                    <a:pt x="724" y="9629"/>
                  </a:cubicBezTo>
                  <a:cubicBezTo>
                    <a:pt x="0" y="15355"/>
                    <a:pt x="5758" y="20799"/>
                    <a:pt x="5758" y="20799"/>
                  </a:cubicBezTo>
                  <a:cubicBezTo>
                    <a:pt x="5758" y="20799"/>
                    <a:pt x="12680" y="16928"/>
                    <a:pt x="13372" y="11171"/>
                  </a:cubicBezTo>
                  <a:cubicBezTo>
                    <a:pt x="14096" y="5444"/>
                    <a:pt x="8338" y="1"/>
                    <a:pt x="833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a:off x="1637775" y="3364850"/>
              <a:ext cx="58250" cy="471200"/>
            </a:xfrm>
            <a:custGeom>
              <a:avLst/>
              <a:gdLst/>
              <a:ahLst/>
              <a:cxnLst/>
              <a:rect l="l" t="t" r="r" b="b"/>
              <a:pathLst>
                <a:path w="2330" h="18848" extrusionOk="0">
                  <a:moveTo>
                    <a:pt x="1" y="18847"/>
                  </a:moveTo>
                  <a:lnTo>
                    <a:pt x="232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a:off x="1637775" y="3364850"/>
              <a:ext cx="58250" cy="471200"/>
            </a:xfrm>
            <a:custGeom>
              <a:avLst/>
              <a:gdLst/>
              <a:ahLst/>
              <a:cxnLst/>
              <a:rect l="l" t="t" r="r" b="b"/>
              <a:pathLst>
                <a:path w="2330" h="18848" fill="none" extrusionOk="0">
                  <a:moveTo>
                    <a:pt x="1"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a:off x="1978375" y="3776200"/>
              <a:ext cx="430300" cy="413850"/>
            </a:xfrm>
            <a:custGeom>
              <a:avLst/>
              <a:gdLst/>
              <a:ahLst/>
              <a:cxnLst/>
              <a:rect l="l" t="t" r="r" b="b"/>
              <a:pathLst>
                <a:path w="17212" h="16554" extrusionOk="0">
                  <a:moveTo>
                    <a:pt x="2347" y="0"/>
                  </a:moveTo>
                  <a:cubicBezTo>
                    <a:pt x="2233" y="0"/>
                    <a:pt x="2172" y="2"/>
                    <a:pt x="2172" y="2"/>
                  </a:cubicBezTo>
                  <a:cubicBezTo>
                    <a:pt x="2172" y="2"/>
                    <a:pt x="1" y="7616"/>
                    <a:pt x="3588" y="12210"/>
                  </a:cubicBezTo>
                  <a:cubicBezTo>
                    <a:pt x="6830" y="16371"/>
                    <a:pt x="13710" y="16554"/>
                    <a:pt x="14896" y="16554"/>
                  </a:cubicBezTo>
                  <a:cubicBezTo>
                    <a:pt x="15010" y="16554"/>
                    <a:pt x="15072" y="16552"/>
                    <a:pt x="15072" y="16552"/>
                  </a:cubicBezTo>
                  <a:cubicBezTo>
                    <a:pt x="15072" y="16552"/>
                    <a:pt x="17212" y="8938"/>
                    <a:pt x="13625" y="4344"/>
                  </a:cubicBezTo>
                  <a:cubicBezTo>
                    <a:pt x="10382" y="183"/>
                    <a:pt x="3529" y="0"/>
                    <a:pt x="2347"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a:off x="2047600" y="3795900"/>
              <a:ext cx="291850" cy="374450"/>
            </a:xfrm>
            <a:custGeom>
              <a:avLst/>
              <a:gdLst/>
              <a:ahLst/>
              <a:cxnLst/>
              <a:rect l="l" t="t" r="r" b="b"/>
              <a:pathLst>
                <a:path w="11674" h="14978" extrusionOk="0">
                  <a:moveTo>
                    <a:pt x="11674" y="14977"/>
                  </a:moveTo>
                  <a:lnTo>
                    <a:pt x="1" y="1"/>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a:off x="2047600" y="3795900"/>
              <a:ext cx="291850" cy="374450"/>
            </a:xfrm>
            <a:custGeom>
              <a:avLst/>
              <a:gdLst/>
              <a:ahLst/>
              <a:cxnLst/>
              <a:rect l="l" t="t" r="r" b="b"/>
              <a:pathLst>
                <a:path w="11674" h="14978" fill="none" extrusionOk="0">
                  <a:moveTo>
                    <a:pt x="11674" y="14977"/>
                  </a:moveTo>
                  <a:lnTo>
                    <a:pt x="1" y="1"/>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p:nvPr/>
          </p:nvSpPr>
          <p:spPr>
            <a:xfrm>
              <a:off x="1886350" y="3259450"/>
              <a:ext cx="352425" cy="519950"/>
            </a:xfrm>
            <a:custGeom>
              <a:avLst/>
              <a:gdLst/>
              <a:ahLst/>
              <a:cxnLst/>
              <a:rect l="l" t="t" r="r" b="b"/>
              <a:pathLst>
                <a:path w="14097" h="20798" extrusionOk="0">
                  <a:moveTo>
                    <a:pt x="8338" y="0"/>
                  </a:moveTo>
                  <a:cubicBezTo>
                    <a:pt x="8338" y="0"/>
                    <a:pt x="1416" y="3870"/>
                    <a:pt x="724" y="9628"/>
                  </a:cubicBezTo>
                  <a:cubicBezTo>
                    <a:pt x="0" y="15355"/>
                    <a:pt x="5758" y="20798"/>
                    <a:pt x="5758" y="20798"/>
                  </a:cubicBezTo>
                  <a:cubicBezTo>
                    <a:pt x="5758" y="20798"/>
                    <a:pt x="12649" y="16928"/>
                    <a:pt x="13373" y="11170"/>
                  </a:cubicBezTo>
                  <a:cubicBezTo>
                    <a:pt x="14096" y="5443"/>
                    <a:pt x="8338" y="0"/>
                    <a:pt x="833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3"/>
            <p:cNvSpPr/>
            <p:nvPr/>
          </p:nvSpPr>
          <p:spPr>
            <a:xfrm>
              <a:off x="2033450" y="3283825"/>
              <a:ext cx="58225" cy="471200"/>
            </a:xfrm>
            <a:custGeom>
              <a:avLst/>
              <a:gdLst/>
              <a:ahLst/>
              <a:cxnLst/>
              <a:rect l="l" t="t" r="r" b="b"/>
              <a:pathLst>
                <a:path w="2329" h="18848" extrusionOk="0">
                  <a:moveTo>
                    <a:pt x="0" y="18847"/>
                  </a:moveTo>
                  <a:lnTo>
                    <a:pt x="232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3"/>
            <p:cNvSpPr/>
            <p:nvPr/>
          </p:nvSpPr>
          <p:spPr>
            <a:xfrm>
              <a:off x="2033450" y="3283825"/>
              <a:ext cx="58225" cy="471200"/>
            </a:xfrm>
            <a:custGeom>
              <a:avLst/>
              <a:gdLst/>
              <a:ahLst/>
              <a:cxnLst/>
              <a:rect l="l" t="t" r="r" b="b"/>
              <a:pathLst>
                <a:path w="2329" h="18848" fill="none" extrusionOk="0">
                  <a:moveTo>
                    <a:pt x="0"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3"/>
            <p:cNvSpPr/>
            <p:nvPr/>
          </p:nvSpPr>
          <p:spPr>
            <a:xfrm>
              <a:off x="2258400" y="3517200"/>
              <a:ext cx="514475" cy="320675"/>
            </a:xfrm>
            <a:custGeom>
              <a:avLst/>
              <a:gdLst/>
              <a:ahLst/>
              <a:cxnLst/>
              <a:rect l="l" t="t" r="r" b="b"/>
              <a:pathLst>
                <a:path w="20579" h="12827" extrusionOk="0">
                  <a:moveTo>
                    <a:pt x="10685" y="1"/>
                  </a:moveTo>
                  <a:cubicBezTo>
                    <a:pt x="10125" y="1"/>
                    <a:pt x="9561" y="53"/>
                    <a:pt x="9000" y="168"/>
                  </a:cubicBezTo>
                  <a:cubicBezTo>
                    <a:pt x="3336" y="1332"/>
                    <a:pt x="1" y="8537"/>
                    <a:pt x="1" y="8537"/>
                  </a:cubicBezTo>
                  <a:cubicBezTo>
                    <a:pt x="1" y="8537"/>
                    <a:pt x="4775" y="12826"/>
                    <a:pt x="9885" y="12826"/>
                  </a:cubicBezTo>
                  <a:cubicBezTo>
                    <a:pt x="10448" y="12826"/>
                    <a:pt x="11015" y="12774"/>
                    <a:pt x="11580" y="12659"/>
                  </a:cubicBezTo>
                  <a:cubicBezTo>
                    <a:pt x="17243" y="11495"/>
                    <a:pt x="20578" y="4321"/>
                    <a:pt x="20578" y="4321"/>
                  </a:cubicBezTo>
                  <a:cubicBezTo>
                    <a:pt x="20578" y="4321"/>
                    <a:pt x="15798" y="1"/>
                    <a:pt x="10685"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3"/>
            <p:cNvSpPr/>
            <p:nvPr/>
          </p:nvSpPr>
          <p:spPr>
            <a:xfrm>
              <a:off x="2282800" y="3629925"/>
              <a:ext cx="465675" cy="95200"/>
            </a:xfrm>
            <a:custGeom>
              <a:avLst/>
              <a:gdLst/>
              <a:ahLst/>
              <a:cxnLst/>
              <a:rect l="l" t="t" r="r" b="b"/>
              <a:pathLst>
                <a:path w="18627" h="3808" extrusionOk="0">
                  <a:moveTo>
                    <a:pt x="18627" y="1"/>
                  </a:moveTo>
                  <a:lnTo>
                    <a:pt x="0" y="380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3"/>
            <p:cNvSpPr/>
            <p:nvPr/>
          </p:nvSpPr>
          <p:spPr>
            <a:xfrm>
              <a:off x="2282800" y="3629925"/>
              <a:ext cx="465675" cy="95200"/>
            </a:xfrm>
            <a:custGeom>
              <a:avLst/>
              <a:gdLst/>
              <a:ahLst/>
              <a:cxnLst/>
              <a:rect l="l" t="t" r="r" b="b"/>
              <a:pathLst>
                <a:path w="18627" h="3808" fill="none" extrusionOk="0">
                  <a:moveTo>
                    <a:pt x="18627" y="1"/>
                  </a:moveTo>
                  <a:lnTo>
                    <a:pt x="0" y="380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3"/>
            <p:cNvSpPr/>
            <p:nvPr/>
          </p:nvSpPr>
          <p:spPr>
            <a:xfrm>
              <a:off x="1283025" y="3730625"/>
              <a:ext cx="975400" cy="199800"/>
            </a:xfrm>
            <a:custGeom>
              <a:avLst/>
              <a:gdLst/>
              <a:ahLst/>
              <a:cxnLst/>
              <a:rect l="l" t="t" r="r" b="b"/>
              <a:pathLst>
                <a:path w="39016" h="7992" extrusionOk="0">
                  <a:moveTo>
                    <a:pt x="39016" y="0"/>
                  </a:moveTo>
                  <a:lnTo>
                    <a:pt x="1" y="7992"/>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3"/>
            <p:cNvSpPr/>
            <p:nvPr/>
          </p:nvSpPr>
          <p:spPr>
            <a:xfrm>
              <a:off x="1283025" y="3730625"/>
              <a:ext cx="975400" cy="199800"/>
            </a:xfrm>
            <a:custGeom>
              <a:avLst/>
              <a:gdLst/>
              <a:ahLst/>
              <a:cxnLst/>
              <a:rect l="l" t="t" r="r" b="b"/>
              <a:pathLst>
                <a:path w="39016" h="7992" fill="none" extrusionOk="0">
                  <a:moveTo>
                    <a:pt x="39016" y="0"/>
                  </a:moveTo>
                  <a:lnTo>
                    <a:pt x="1" y="7992"/>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13"/>
          <p:cNvGrpSpPr/>
          <p:nvPr/>
        </p:nvGrpSpPr>
        <p:grpSpPr>
          <a:xfrm rot="3629282">
            <a:off x="-83993" y="2571508"/>
            <a:ext cx="1209167" cy="821038"/>
            <a:chOff x="1283025" y="3259450"/>
            <a:chExt cx="1489850" cy="1011625"/>
          </a:xfrm>
        </p:grpSpPr>
        <p:sp>
          <p:nvSpPr>
            <p:cNvPr id="771" name="Google Shape;771;p13"/>
            <p:cNvSpPr/>
            <p:nvPr/>
          </p:nvSpPr>
          <p:spPr>
            <a:xfrm>
              <a:off x="1583500" y="3857200"/>
              <a:ext cx="429525" cy="413875"/>
            </a:xfrm>
            <a:custGeom>
              <a:avLst/>
              <a:gdLst/>
              <a:ahLst/>
              <a:cxnLst/>
              <a:rect l="l" t="t" r="r" b="b"/>
              <a:pathLst>
                <a:path w="17181" h="16555" extrusionOk="0">
                  <a:moveTo>
                    <a:pt x="2316" y="1"/>
                  </a:moveTo>
                  <a:cubicBezTo>
                    <a:pt x="2202" y="1"/>
                    <a:pt x="2140" y="3"/>
                    <a:pt x="2140" y="3"/>
                  </a:cubicBezTo>
                  <a:cubicBezTo>
                    <a:pt x="2140" y="3"/>
                    <a:pt x="1" y="7617"/>
                    <a:pt x="3556" y="12211"/>
                  </a:cubicBezTo>
                  <a:cubicBezTo>
                    <a:pt x="6799" y="16371"/>
                    <a:pt x="13678" y="16554"/>
                    <a:pt x="14865" y="16554"/>
                  </a:cubicBezTo>
                  <a:cubicBezTo>
                    <a:pt x="14979" y="16554"/>
                    <a:pt x="15041" y="16553"/>
                    <a:pt x="15041" y="16553"/>
                  </a:cubicBezTo>
                  <a:cubicBezTo>
                    <a:pt x="15041" y="16553"/>
                    <a:pt x="17180" y="8938"/>
                    <a:pt x="13625" y="4345"/>
                  </a:cubicBezTo>
                  <a:cubicBezTo>
                    <a:pt x="10382" y="184"/>
                    <a:pt x="3503" y="1"/>
                    <a:pt x="2316"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3"/>
            <p:cNvSpPr/>
            <p:nvPr/>
          </p:nvSpPr>
          <p:spPr>
            <a:xfrm>
              <a:off x="1652725" y="3876925"/>
              <a:ext cx="291850" cy="374450"/>
            </a:xfrm>
            <a:custGeom>
              <a:avLst/>
              <a:gdLst/>
              <a:ahLst/>
              <a:cxnLst/>
              <a:rect l="l" t="t" r="r" b="b"/>
              <a:pathLst>
                <a:path w="11674" h="14978" extrusionOk="0">
                  <a:moveTo>
                    <a:pt x="11674" y="14977"/>
                  </a:moveTo>
                  <a:lnTo>
                    <a:pt x="1"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3"/>
            <p:cNvSpPr/>
            <p:nvPr/>
          </p:nvSpPr>
          <p:spPr>
            <a:xfrm>
              <a:off x="1652725" y="3876925"/>
              <a:ext cx="291850" cy="374450"/>
            </a:xfrm>
            <a:custGeom>
              <a:avLst/>
              <a:gdLst/>
              <a:ahLst/>
              <a:cxnLst/>
              <a:rect l="l" t="t" r="r" b="b"/>
              <a:pathLst>
                <a:path w="11674" h="14978" fill="none" extrusionOk="0">
                  <a:moveTo>
                    <a:pt x="11674" y="14977"/>
                  </a:moveTo>
                  <a:lnTo>
                    <a:pt x="1"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3"/>
            <p:cNvSpPr/>
            <p:nvPr/>
          </p:nvSpPr>
          <p:spPr>
            <a:xfrm>
              <a:off x="1490700" y="3340450"/>
              <a:ext cx="352400" cy="519975"/>
            </a:xfrm>
            <a:custGeom>
              <a:avLst/>
              <a:gdLst/>
              <a:ahLst/>
              <a:cxnLst/>
              <a:rect l="l" t="t" r="r" b="b"/>
              <a:pathLst>
                <a:path w="14096" h="20799" extrusionOk="0">
                  <a:moveTo>
                    <a:pt x="8338" y="1"/>
                  </a:moveTo>
                  <a:cubicBezTo>
                    <a:pt x="8338" y="1"/>
                    <a:pt x="1447" y="3871"/>
                    <a:pt x="724" y="9629"/>
                  </a:cubicBezTo>
                  <a:cubicBezTo>
                    <a:pt x="0" y="15355"/>
                    <a:pt x="5758" y="20799"/>
                    <a:pt x="5758" y="20799"/>
                  </a:cubicBezTo>
                  <a:cubicBezTo>
                    <a:pt x="5758" y="20799"/>
                    <a:pt x="12680" y="16928"/>
                    <a:pt x="13372" y="11171"/>
                  </a:cubicBezTo>
                  <a:cubicBezTo>
                    <a:pt x="14096" y="5444"/>
                    <a:pt x="8338" y="1"/>
                    <a:pt x="833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3"/>
            <p:cNvSpPr/>
            <p:nvPr/>
          </p:nvSpPr>
          <p:spPr>
            <a:xfrm>
              <a:off x="1637775" y="3364850"/>
              <a:ext cx="58250" cy="471200"/>
            </a:xfrm>
            <a:custGeom>
              <a:avLst/>
              <a:gdLst/>
              <a:ahLst/>
              <a:cxnLst/>
              <a:rect l="l" t="t" r="r" b="b"/>
              <a:pathLst>
                <a:path w="2330" h="18848" extrusionOk="0">
                  <a:moveTo>
                    <a:pt x="1" y="18847"/>
                  </a:moveTo>
                  <a:lnTo>
                    <a:pt x="232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3"/>
            <p:cNvSpPr/>
            <p:nvPr/>
          </p:nvSpPr>
          <p:spPr>
            <a:xfrm>
              <a:off x="1637775" y="3364850"/>
              <a:ext cx="58250" cy="471200"/>
            </a:xfrm>
            <a:custGeom>
              <a:avLst/>
              <a:gdLst/>
              <a:ahLst/>
              <a:cxnLst/>
              <a:rect l="l" t="t" r="r" b="b"/>
              <a:pathLst>
                <a:path w="2330" h="18848" fill="none" extrusionOk="0">
                  <a:moveTo>
                    <a:pt x="1"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3"/>
            <p:cNvSpPr/>
            <p:nvPr/>
          </p:nvSpPr>
          <p:spPr>
            <a:xfrm>
              <a:off x="1978375" y="3776200"/>
              <a:ext cx="430300" cy="413850"/>
            </a:xfrm>
            <a:custGeom>
              <a:avLst/>
              <a:gdLst/>
              <a:ahLst/>
              <a:cxnLst/>
              <a:rect l="l" t="t" r="r" b="b"/>
              <a:pathLst>
                <a:path w="17212" h="16554" extrusionOk="0">
                  <a:moveTo>
                    <a:pt x="2347" y="0"/>
                  </a:moveTo>
                  <a:cubicBezTo>
                    <a:pt x="2233" y="0"/>
                    <a:pt x="2172" y="2"/>
                    <a:pt x="2172" y="2"/>
                  </a:cubicBezTo>
                  <a:cubicBezTo>
                    <a:pt x="2172" y="2"/>
                    <a:pt x="1" y="7616"/>
                    <a:pt x="3588" y="12210"/>
                  </a:cubicBezTo>
                  <a:cubicBezTo>
                    <a:pt x="6830" y="16371"/>
                    <a:pt x="13710" y="16554"/>
                    <a:pt x="14896" y="16554"/>
                  </a:cubicBezTo>
                  <a:cubicBezTo>
                    <a:pt x="15010" y="16554"/>
                    <a:pt x="15072" y="16552"/>
                    <a:pt x="15072" y="16552"/>
                  </a:cubicBezTo>
                  <a:cubicBezTo>
                    <a:pt x="15072" y="16552"/>
                    <a:pt x="17212" y="8938"/>
                    <a:pt x="13625" y="4344"/>
                  </a:cubicBezTo>
                  <a:cubicBezTo>
                    <a:pt x="10382" y="183"/>
                    <a:pt x="3529" y="0"/>
                    <a:pt x="2347"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3"/>
            <p:cNvSpPr/>
            <p:nvPr/>
          </p:nvSpPr>
          <p:spPr>
            <a:xfrm>
              <a:off x="2047600" y="3795900"/>
              <a:ext cx="291850" cy="374450"/>
            </a:xfrm>
            <a:custGeom>
              <a:avLst/>
              <a:gdLst/>
              <a:ahLst/>
              <a:cxnLst/>
              <a:rect l="l" t="t" r="r" b="b"/>
              <a:pathLst>
                <a:path w="11674" h="14978" extrusionOk="0">
                  <a:moveTo>
                    <a:pt x="11674" y="14977"/>
                  </a:moveTo>
                  <a:lnTo>
                    <a:pt x="1" y="1"/>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3"/>
            <p:cNvSpPr/>
            <p:nvPr/>
          </p:nvSpPr>
          <p:spPr>
            <a:xfrm>
              <a:off x="2047600" y="3795900"/>
              <a:ext cx="291850" cy="374450"/>
            </a:xfrm>
            <a:custGeom>
              <a:avLst/>
              <a:gdLst/>
              <a:ahLst/>
              <a:cxnLst/>
              <a:rect l="l" t="t" r="r" b="b"/>
              <a:pathLst>
                <a:path w="11674" h="14978" fill="none" extrusionOk="0">
                  <a:moveTo>
                    <a:pt x="11674" y="14977"/>
                  </a:moveTo>
                  <a:lnTo>
                    <a:pt x="1" y="1"/>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3"/>
            <p:cNvSpPr/>
            <p:nvPr/>
          </p:nvSpPr>
          <p:spPr>
            <a:xfrm>
              <a:off x="1886350" y="3259450"/>
              <a:ext cx="352425" cy="519950"/>
            </a:xfrm>
            <a:custGeom>
              <a:avLst/>
              <a:gdLst/>
              <a:ahLst/>
              <a:cxnLst/>
              <a:rect l="l" t="t" r="r" b="b"/>
              <a:pathLst>
                <a:path w="14097" h="20798" extrusionOk="0">
                  <a:moveTo>
                    <a:pt x="8338" y="0"/>
                  </a:moveTo>
                  <a:cubicBezTo>
                    <a:pt x="8338" y="0"/>
                    <a:pt x="1416" y="3870"/>
                    <a:pt x="724" y="9628"/>
                  </a:cubicBezTo>
                  <a:cubicBezTo>
                    <a:pt x="0" y="15355"/>
                    <a:pt x="5758" y="20798"/>
                    <a:pt x="5758" y="20798"/>
                  </a:cubicBezTo>
                  <a:cubicBezTo>
                    <a:pt x="5758" y="20798"/>
                    <a:pt x="12649" y="16928"/>
                    <a:pt x="13373" y="11170"/>
                  </a:cubicBezTo>
                  <a:cubicBezTo>
                    <a:pt x="14096" y="5443"/>
                    <a:pt x="8338" y="0"/>
                    <a:pt x="833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3"/>
            <p:cNvSpPr/>
            <p:nvPr/>
          </p:nvSpPr>
          <p:spPr>
            <a:xfrm>
              <a:off x="2033450" y="3283825"/>
              <a:ext cx="58225" cy="471200"/>
            </a:xfrm>
            <a:custGeom>
              <a:avLst/>
              <a:gdLst/>
              <a:ahLst/>
              <a:cxnLst/>
              <a:rect l="l" t="t" r="r" b="b"/>
              <a:pathLst>
                <a:path w="2329" h="18848" extrusionOk="0">
                  <a:moveTo>
                    <a:pt x="0" y="18847"/>
                  </a:moveTo>
                  <a:lnTo>
                    <a:pt x="232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3"/>
            <p:cNvSpPr/>
            <p:nvPr/>
          </p:nvSpPr>
          <p:spPr>
            <a:xfrm>
              <a:off x="2033450" y="3283825"/>
              <a:ext cx="58225" cy="471200"/>
            </a:xfrm>
            <a:custGeom>
              <a:avLst/>
              <a:gdLst/>
              <a:ahLst/>
              <a:cxnLst/>
              <a:rect l="l" t="t" r="r" b="b"/>
              <a:pathLst>
                <a:path w="2329" h="18848" fill="none" extrusionOk="0">
                  <a:moveTo>
                    <a:pt x="0"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3"/>
            <p:cNvSpPr/>
            <p:nvPr/>
          </p:nvSpPr>
          <p:spPr>
            <a:xfrm>
              <a:off x="2258400" y="3517200"/>
              <a:ext cx="514475" cy="320675"/>
            </a:xfrm>
            <a:custGeom>
              <a:avLst/>
              <a:gdLst/>
              <a:ahLst/>
              <a:cxnLst/>
              <a:rect l="l" t="t" r="r" b="b"/>
              <a:pathLst>
                <a:path w="20579" h="12827" extrusionOk="0">
                  <a:moveTo>
                    <a:pt x="10685" y="1"/>
                  </a:moveTo>
                  <a:cubicBezTo>
                    <a:pt x="10125" y="1"/>
                    <a:pt x="9561" y="53"/>
                    <a:pt x="9000" y="168"/>
                  </a:cubicBezTo>
                  <a:cubicBezTo>
                    <a:pt x="3336" y="1332"/>
                    <a:pt x="1" y="8537"/>
                    <a:pt x="1" y="8537"/>
                  </a:cubicBezTo>
                  <a:cubicBezTo>
                    <a:pt x="1" y="8537"/>
                    <a:pt x="4775" y="12826"/>
                    <a:pt x="9885" y="12826"/>
                  </a:cubicBezTo>
                  <a:cubicBezTo>
                    <a:pt x="10448" y="12826"/>
                    <a:pt x="11015" y="12774"/>
                    <a:pt x="11580" y="12659"/>
                  </a:cubicBezTo>
                  <a:cubicBezTo>
                    <a:pt x="17243" y="11495"/>
                    <a:pt x="20578" y="4321"/>
                    <a:pt x="20578" y="4321"/>
                  </a:cubicBezTo>
                  <a:cubicBezTo>
                    <a:pt x="20578" y="4321"/>
                    <a:pt x="15798" y="1"/>
                    <a:pt x="10685"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3"/>
            <p:cNvSpPr/>
            <p:nvPr/>
          </p:nvSpPr>
          <p:spPr>
            <a:xfrm>
              <a:off x="2282800" y="3629925"/>
              <a:ext cx="465675" cy="95200"/>
            </a:xfrm>
            <a:custGeom>
              <a:avLst/>
              <a:gdLst/>
              <a:ahLst/>
              <a:cxnLst/>
              <a:rect l="l" t="t" r="r" b="b"/>
              <a:pathLst>
                <a:path w="18627" h="3808" extrusionOk="0">
                  <a:moveTo>
                    <a:pt x="18627" y="1"/>
                  </a:moveTo>
                  <a:lnTo>
                    <a:pt x="0" y="380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3"/>
            <p:cNvSpPr/>
            <p:nvPr/>
          </p:nvSpPr>
          <p:spPr>
            <a:xfrm>
              <a:off x="2282800" y="3629925"/>
              <a:ext cx="465675" cy="95200"/>
            </a:xfrm>
            <a:custGeom>
              <a:avLst/>
              <a:gdLst/>
              <a:ahLst/>
              <a:cxnLst/>
              <a:rect l="l" t="t" r="r" b="b"/>
              <a:pathLst>
                <a:path w="18627" h="3808" fill="none" extrusionOk="0">
                  <a:moveTo>
                    <a:pt x="18627" y="1"/>
                  </a:moveTo>
                  <a:lnTo>
                    <a:pt x="0" y="380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3"/>
            <p:cNvSpPr/>
            <p:nvPr/>
          </p:nvSpPr>
          <p:spPr>
            <a:xfrm>
              <a:off x="1283025" y="3730625"/>
              <a:ext cx="975400" cy="199800"/>
            </a:xfrm>
            <a:custGeom>
              <a:avLst/>
              <a:gdLst/>
              <a:ahLst/>
              <a:cxnLst/>
              <a:rect l="l" t="t" r="r" b="b"/>
              <a:pathLst>
                <a:path w="39016" h="7992" extrusionOk="0">
                  <a:moveTo>
                    <a:pt x="39016" y="0"/>
                  </a:moveTo>
                  <a:lnTo>
                    <a:pt x="1" y="7992"/>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3"/>
            <p:cNvSpPr/>
            <p:nvPr/>
          </p:nvSpPr>
          <p:spPr>
            <a:xfrm>
              <a:off x="1283025" y="3730625"/>
              <a:ext cx="975400" cy="199800"/>
            </a:xfrm>
            <a:custGeom>
              <a:avLst/>
              <a:gdLst/>
              <a:ahLst/>
              <a:cxnLst/>
              <a:rect l="l" t="t" r="r" b="b"/>
              <a:pathLst>
                <a:path w="39016" h="7992" fill="none" extrusionOk="0">
                  <a:moveTo>
                    <a:pt x="39016" y="0"/>
                  </a:moveTo>
                  <a:lnTo>
                    <a:pt x="1" y="7992"/>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13"/>
          <p:cNvGrpSpPr/>
          <p:nvPr/>
        </p:nvGrpSpPr>
        <p:grpSpPr>
          <a:xfrm>
            <a:off x="8469250" y="3998056"/>
            <a:ext cx="674758" cy="978569"/>
            <a:chOff x="8084825" y="1425381"/>
            <a:chExt cx="674758" cy="978569"/>
          </a:xfrm>
        </p:grpSpPr>
        <p:grpSp>
          <p:nvGrpSpPr>
            <p:cNvPr id="789" name="Google Shape;789;p13"/>
            <p:cNvGrpSpPr/>
            <p:nvPr/>
          </p:nvGrpSpPr>
          <p:grpSpPr>
            <a:xfrm>
              <a:off x="8084825" y="2004050"/>
              <a:ext cx="386250" cy="399900"/>
              <a:chOff x="3914975" y="1969675"/>
              <a:chExt cx="386250" cy="399900"/>
            </a:xfrm>
          </p:grpSpPr>
          <p:sp>
            <p:nvSpPr>
              <p:cNvPr id="790" name="Google Shape;790;p13"/>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3"/>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13"/>
            <p:cNvGrpSpPr/>
            <p:nvPr/>
          </p:nvGrpSpPr>
          <p:grpSpPr>
            <a:xfrm rot="4019605">
              <a:off x="8374727" y="1472962"/>
              <a:ext cx="328400" cy="340006"/>
              <a:chOff x="3914975" y="1969675"/>
              <a:chExt cx="386250" cy="399900"/>
            </a:xfrm>
          </p:grpSpPr>
          <p:sp>
            <p:nvSpPr>
              <p:cNvPr id="793" name="Google Shape;793;p13"/>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3"/>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5" name="Google Shape;795;p13"/>
          <p:cNvGrpSpPr/>
          <p:nvPr/>
        </p:nvGrpSpPr>
        <p:grpSpPr>
          <a:xfrm>
            <a:off x="-338479" y="990088"/>
            <a:ext cx="870654" cy="852822"/>
            <a:chOff x="394871" y="485625"/>
            <a:chExt cx="870654" cy="852822"/>
          </a:xfrm>
        </p:grpSpPr>
        <p:grpSp>
          <p:nvGrpSpPr>
            <p:cNvPr id="796" name="Google Shape;796;p13"/>
            <p:cNvGrpSpPr/>
            <p:nvPr/>
          </p:nvGrpSpPr>
          <p:grpSpPr>
            <a:xfrm>
              <a:off x="799825" y="485625"/>
              <a:ext cx="465700" cy="481400"/>
              <a:chOff x="1194925" y="1388750"/>
              <a:chExt cx="465700" cy="481400"/>
            </a:xfrm>
          </p:grpSpPr>
          <p:sp>
            <p:nvSpPr>
              <p:cNvPr id="797" name="Google Shape;797;p13"/>
              <p:cNvSpPr/>
              <p:nvPr/>
            </p:nvSpPr>
            <p:spPr>
              <a:xfrm>
                <a:off x="1305850" y="1388750"/>
                <a:ext cx="354775" cy="440675"/>
              </a:xfrm>
              <a:custGeom>
                <a:avLst/>
                <a:gdLst/>
                <a:ahLst/>
                <a:cxnLst/>
                <a:rect l="l" t="t" r="r" b="b"/>
                <a:pathLst>
                  <a:path w="14191" h="17627" extrusionOk="0">
                    <a:moveTo>
                      <a:pt x="2939" y="0"/>
                    </a:moveTo>
                    <a:cubicBezTo>
                      <a:pt x="2031" y="0"/>
                      <a:pt x="1179" y="225"/>
                      <a:pt x="441" y="699"/>
                    </a:cubicBezTo>
                    <a:cubicBezTo>
                      <a:pt x="283" y="825"/>
                      <a:pt x="126" y="919"/>
                      <a:pt x="0" y="1045"/>
                    </a:cubicBezTo>
                    <a:lnTo>
                      <a:pt x="10698" y="17627"/>
                    </a:lnTo>
                    <a:cubicBezTo>
                      <a:pt x="10855" y="17532"/>
                      <a:pt x="11044" y="17438"/>
                      <a:pt x="11201" y="17343"/>
                    </a:cubicBezTo>
                    <a:cubicBezTo>
                      <a:pt x="14190" y="15424"/>
                      <a:pt x="14190" y="10138"/>
                      <a:pt x="11233" y="5544"/>
                    </a:cubicBezTo>
                    <a:cubicBezTo>
                      <a:pt x="9006" y="2086"/>
                      <a:pt x="5709" y="0"/>
                      <a:pt x="2939"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3"/>
              <p:cNvSpPr/>
              <p:nvPr/>
            </p:nvSpPr>
            <p:spPr>
              <a:xfrm>
                <a:off x="1194925" y="1429800"/>
                <a:ext cx="355575" cy="440350"/>
              </a:xfrm>
              <a:custGeom>
                <a:avLst/>
                <a:gdLst/>
                <a:ahLst/>
                <a:cxnLst/>
                <a:rect l="l" t="t" r="r" b="b"/>
                <a:pathLst>
                  <a:path w="14223" h="17614" extrusionOk="0">
                    <a:moveTo>
                      <a:pt x="3525" y="1"/>
                    </a:moveTo>
                    <a:cubicBezTo>
                      <a:pt x="3336" y="64"/>
                      <a:pt x="3179" y="158"/>
                      <a:pt x="3021" y="284"/>
                    </a:cubicBezTo>
                    <a:cubicBezTo>
                      <a:pt x="32" y="2203"/>
                      <a:pt x="1" y="7489"/>
                      <a:pt x="2990" y="12083"/>
                    </a:cubicBezTo>
                    <a:cubicBezTo>
                      <a:pt x="5210" y="15531"/>
                      <a:pt x="8475" y="17614"/>
                      <a:pt x="11230" y="17614"/>
                    </a:cubicBezTo>
                    <a:cubicBezTo>
                      <a:pt x="12145" y="17614"/>
                      <a:pt x="13005" y="17384"/>
                      <a:pt x="13750" y="16897"/>
                    </a:cubicBezTo>
                    <a:cubicBezTo>
                      <a:pt x="13908" y="16803"/>
                      <a:pt x="14065" y="16677"/>
                      <a:pt x="14222" y="16582"/>
                    </a:cubicBezTo>
                    <a:lnTo>
                      <a:pt x="3525"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13"/>
            <p:cNvGrpSpPr/>
            <p:nvPr/>
          </p:nvGrpSpPr>
          <p:grpSpPr>
            <a:xfrm rot="4019605">
              <a:off x="451327" y="950862"/>
              <a:ext cx="328400" cy="340006"/>
              <a:chOff x="3914975" y="1969675"/>
              <a:chExt cx="386250" cy="399900"/>
            </a:xfrm>
          </p:grpSpPr>
          <p:sp>
            <p:nvSpPr>
              <p:cNvPr id="800" name="Google Shape;800;p13"/>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3"/>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2" name="Google Shape;802;p13"/>
          <p:cNvGrpSpPr/>
          <p:nvPr/>
        </p:nvGrpSpPr>
        <p:grpSpPr>
          <a:xfrm rot="-1892481">
            <a:off x="4871603" y="4644913"/>
            <a:ext cx="1208994" cy="820920"/>
            <a:chOff x="1283025" y="3259450"/>
            <a:chExt cx="1489850" cy="1011625"/>
          </a:xfrm>
        </p:grpSpPr>
        <p:sp>
          <p:nvSpPr>
            <p:cNvPr id="803" name="Google Shape;803;p13"/>
            <p:cNvSpPr/>
            <p:nvPr/>
          </p:nvSpPr>
          <p:spPr>
            <a:xfrm>
              <a:off x="1583500" y="3857200"/>
              <a:ext cx="429525" cy="413875"/>
            </a:xfrm>
            <a:custGeom>
              <a:avLst/>
              <a:gdLst/>
              <a:ahLst/>
              <a:cxnLst/>
              <a:rect l="l" t="t" r="r" b="b"/>
              <a:pathLst>
                <a:path w="17181" h="16555" extrusionOk="0">
                  <a:moveTo>
                    <a:pt x="2316" y="1"/>
                  </a:moveTo>
                  <a:cubicBezTo>
                    <a:pt x="2202" y="1"/>
                    <a:pt x="2140" y="3"/>
                    <a:pt x="2140" y="3"/>
                  </a:cubicBezTo>
                  <a:cubicBezTo>
                    <a:pt x="2140" y="3"/>
                    <a:pt x="1" y="7617"/>
                    <a:pt x="3556" y="12211"/>
                  </a:cubicBezTo>
                  <a:cubicBezTo>
                    <a:pt x="6799" y="16371"/>
                    <a:pt x="13678" y="16554"/>
                    <a:pt x="14865" y="16554"/>
                  </a:cubicBezTo>
                  <a:cubicBezTo>
                    <a:pt x="14979" y="16554"/>
                    <a:pt x="15041" y="16553"/>
                    <a:pt x="15041" y="16553"/>
                  </a:cubicBezTo>
                  <a:cubicBezTo>
                    <a:pt x="15041" y="16553"/>
                    <a:pt x="17180" y="8938"/>
                    <a:pt x="13625" y="4345"/>
                  </a:cubicBezTo>
                  <a:cubicBezTo>
                    <a:pt x="10382" y="184"/>
                    <a:pt x="3503" y="1"/>
                    <a:pt x="2316"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3"/>
            <p:cNvSpPr/>
            <p:nvPr/>
          </p:nvSpPr>
          <p:spPr>
            <a:xfrm>
              <a:off x="1652725" y="3876925"/>
              <a:ext cx="291850" cy="374450"/>
            </a:xfrm>
            <a:custGeom>
              <a:avLst/>
              <a:gdLst/>
              <a:ahLst/>
              <a:cxnLst/>
              <a:rect l="l" t="t" r="r" b="b"/>
              <a:pathLst>
                <a:path w="11674" h="14978" extrusionOk="0">
                  <a:moveTo>
                    <a:pt x="11674" y="14977"/>
                  </a:moveTo>
                  <a:lnTo>
                    <a:pt x="1"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3"/>
            <p:cNvSpPr/>
            <p:nvPr/>
          </p:nvSpPr>
          <p:spPr>
            <a:xfrm>
              <a:off x="1652725" y="3876925"/>
              <a:ext cx="291850" cy="374450"/>
            </a:xfrm>
            <a:custGeom>
              <a:avLst/>
              <a:gdLst/>
              <a:ahLst/>
              <a:cxnLst/>
              <a:rect l="l" t="t" r="r" b="b"/>
              <a:pathLst>
                <a:path w="11674" h="14978" fill="none" extrusionOk="0">
                  <a:moveTo>
                    <a:pt x="11674" y="14977"/>
                  </a:moveTo>
                  <a:lnTo>
                    <a:pt x="1"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3"/>
            <p:cNvSpPr/>
            <p:nvPr/>
          </p:nvSpPr>
          <p:spPr>
            <a:xfrm>
              <a:off x="1490700" y="3340450"/>
              <a:ext cx="352400" cy="519975"/>
            </a:xfrm>
            <a:custGeom>
              <a:avLst/>
              <a:gdLst/>
              <a:ahLst/>
              <a:cxnLst/>
              <a:rect l="l" t="t" r="r" b="b"/>
              <a:pathLst>
                <a:path w="14096" h="20799" extrusionOk="0">
                  <a:moveTo>
                    <a:pt x="8338" y="1"/>
                  </a:moveTo>
                  <a:cubicBezTo>
                    <a:pt x="8338" y="1"/>
                    <a:pt x="1447" y="3871"/>
                    <a:pt x="724" y="9629"/>
                  </a:cubicBezTo>
                  <a:cubicBezTo>
                    <a:pt x="0" y="15355"/>
                    <a:pt x="5758" y="20799"/>
                    <a:pt x="5758" y="20799"/>
                  </a:cubicBezTo>
                  <a:cubicBezTo>
                    <a:pt x="5758" y="20799"/>
                    <a:pt x="12680" y="16928"/>
                    <a:pt x="13372" y="11171"/>
                  </a:cubicBezTo>
                  <a:cubicBezTo>
                    <a:pt x="14096" y="5444"/>
                    <a:pt x="8338" y="1"/>
                    <a:pt x="833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3"/>
            <p:cNvSpPr/>
            <p:nvPr/>
          </p:nvSpPr>
          <p:spPr>
            <a:xfrm>
              <a:off x="1637775" y="3364850"/>
              <a:ext cx="58250" cy="471200"/>
            </a:xfrm>
            <a:custGeom>
              <a:avLst/>
              <a:gdLst/>
              <a:ahLst/>
              <a:cxnLst/>
              <a:rect l="l" t="t" r="r" b="b"/>
              <a:pathLst>
                <a:path w="2330" h="18848" extrusionOk="0">
                  <a:moveTo>
                    <a:pt x="1" y="18847"/>
                  </a:moveTo>
                  <a:lnTo>
                    <a:pt x="232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3"/>
            <p:cNvSpPr/>
            <p:nvPr/>
          </p:nvSpPr>
          <p:spPr>
            <a:xfrm>
              <a:off x="1637775" y="3364850"/>
              <a:ext cx="58250" cy="471200"/>
            </a:xfrm>
            <a:custGeom>
              <a:avLst/>
              <a:gdLst/>
              <a:ahLst/>
              <a:cxnLst/>
              <a:rect l="l" t="t" r="r" b="b"/>
              <a:pathLst>
                <a:path w="2330" h="18848" fill="none" extrusionOk="0">
                  <a:moveTo>
                    <a:pt x="1"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3"/>
            <p:cNvSpPr/>
            <p:nvPr/>
          </p:nvSpPr>
          <p:spPr>
            <a:xfrm>
              <a:off x="1978375" y="3776200"/>
              <a:ext cx="430300" cy="413850"/>
            </a:xfrm>
            <a:custGeom>
              <a:avLst/>
              <a:gdLst/>
              <a:ahLst/>
              <a:cxnLst/>
              <a:rect l="l" t="t" r="r" b="b"/>
              <a:pathLst>
                <a:path w="17212" h="16554" extrusionOk="0">
                  <a:moveTo>
                    <a:pt x="2347" y="0"/>
                  </a:moveTo>
                  <a:cubicBezTo>
                    <a:pt x="2233" y="0"/>
                    <a:pt x="2172" y="2"/>
                    <a:pt x="2172" y="2"/>
                  </a:cubicBezTo>
                  <a:cubicBezTo>
                    <a:pt x="2172" y="2"/>
                    <a:pt x="1" y="7616"/>
                    <a:pt x="3588" y="12210"/>
                  </a:cubicBezTo>
                  <a:cubicBezTo>
                    <a:pt x="6830" y="16371"/>
                    <a:pt x="13710" y="16554"/>
                    <a:pt x="14896" y="16554"/>
                  </a:cubicBezTo>
                  <a:cubicBezTo>
                    <a:pt x="15010" y="16554"/>
                    <a:pt x="15072" y="16552"/>
                    <a:pt x="15072" y="16552"/>
                  </a:cubicBezTo>
                  <a:cubicBezTo>
                    <a:pt x="15072" y="16552"/>
                    <a:pt x="17212" y="8938"/>
                    <a:pt x="13625" y="4344"/>
                  </a:cubicBezTo>
                  <a:cubicBezTo>
                    <a:pt x="10382" y="183"/>
                    <a:pt x="3529" y="0"/>
                    <a:pt x="2347"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3"/>
            <p:cNvSpPr/>
            <p:nvPr/>
          </p:nvSpPr>
          <p:spPr>
            <a:xfrm>
              <a:off x="2047600" y="3795900"/>
              <a:ext cx="291850" cy="374450"/>
            </a:xfrm>
            <a:custGeom>
              <a:avLst/>
              <a:gdLst/>
              <a:ahLst/>
              <a:cxnLst/>
              <a:rect l="l" t="t" r="r" b="b"/>
              <a:pathLst>
                <a:path w="11674" h="14978" extrusionOk="0">
                  <a:moveTo>
                    <a:pt x="11674" y="14977"/>
                  </a:moveTo>
                  <a:lnTo>
                    <a:pt x="1" y="1"/>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3"/>
            <p:cNvSpPr/>
            <p:nvPr/>
          </p:nvSpPr>
          <p:spPr>
            <a:xfrm>
              <a:off x="2047600" y="3795900"/>
              <a:ext cx="291850" cy="374450"/>
            </a:xfrm>
            <a:custGeom>
              <a:avLst/>
              <a:gdLst/>
              <a:ahLst/>
              <a:cxnLst/>
              <a:rect l="l" t="t" r="r" b="b"/>
              <a:pathLst>
                <a:path w="11674" h="14978" fill="none" extrusionOk="0">
                  <a:moveTo>
                    <a:pt x="11674" y="14977"/>
                  </a:moveTo>
                  <a:lnTo>
                    <a:pt x="1" y="1"/>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3"/>
            <p:cNvSpPr/>
            <p:nvPr/>
          </p:nvSpPr>
          <p:spPr>
            <a:xfrm>
              <a:off x="1886350" y="3259450"/>
              <a:ext cx="352425" cy="519950"/>
            </a:xfrm>
            <a:custGeom>
              <a:avLst/>
              <a:gdLst/>
              <a:ahLst/>
              <a:cxnLst/>
              <a:rect l="l" t="t" r="r" b="b"/>
              <a:pathLst>
                <a:path w="14097" h="20798" extrusionOk="0">
                  <a:moveTo>
                    <a:pt x="8338" y="0"/>
                  </a:moveTo>
                  <a:cubicBezTo>
                    <a:pt x="8338" y="0"/>
                    <a:pt x="1416" y="3870"/>
                    <a:pt x="724" y="9628"/>
                  </a:cubicBezTo>
                  <a:cubicBezTo>
                    <a:pt x="0" y="15355"/>
                    <a:pt x="5758" y="20798"/>
                    <a:pt x="5758" y="20798"/>
                  </a:cubicBezTo>
                  <a:cubicBezTo>
                    <a:pt x="5758" y="20798"/>
                    <a:pt x="12649" y="16928"/>
                    <a:pt x="13373" y="11170"/>
                  </a:cubicBezTo>
                  <a:cubicBezTo>
                    <a:pt x="14096" y="5443"/>
                    <a:pt x="8338" y="0"/>
                    <a:pt x="833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3"/>
            <p:cNvSpPr/>
            <p:nvPr/>
          </p:nvSpPr>
          <p:spPr>
            <a:xfrm>
              <a:off x="2033450" y="3283825"/>
              <a:ext cx="58225" cy="471200"/>
            </a:xfrm>
            <a:custGeom>
              <a:avLst/>
              <a:gdLst/>
              <a:ahLst/>
              <a:cxnLst/>
              <a:rect l="l" t="t" r="r" b="b"/>
              <a:pathLst>
                <a:path w="2329" h="18848" extrusionOk="0">
                  <a:moveTo>
                    <a:pt x="0" y="18847"/>
                  </a:moveTo>
                  <a:lnTo>
                    <a:pt x="232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3"/>
            <p:cNvSpPr/>
            <p:nvPr/>
          </p:nvSpPr>
          <p:spPr>
            <a:xfrm>
              <a:off x="2033450" y="3283825"/>
              <a:ext cx="58225" cy="471200"/>
            </a:xfrm>
            <a:custGeom>
              <a:avLst/>
              <a:gdLst/>
              <a:ahLst/>
              <a:cxnLst/>
              <a:rect l="l" t="t" r="r" b="b"/>
              <a:pathLst>
                <a:path w="2329" h="18848" fill="none" extrusionOk="0">
                  <a:moveTo>
                    <a:pt x="0"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3"/>
            <p:cNvSpPr/>
            <p:nvPr/>
          </p:nvSpPr>
          <p:spPr>
            <a:xfrm>
              <a:off x="2258400" y="3517200"/>
              <a:ext cx="514475" cy="320675"/>
            </a:xfrm>
            <a:custGeom>
              <a:avLst/>
              <a:gdLst/>
              <a:ahLst/>
              <a:cxnLst/>
              <a:rect l="l" t="t" r="r" b="b"/>
              <a:pathLst>
                <a:path w="20579" h="12827" extrusionOk="0">
                  <a:moveTo>
                    <a:pt x="10685" y="1"/>
                  </a:moveTo>
                  <a:cubicBezTo>
                    <a:pt x="10125" y="1"/>
                    <a:pt x="9561" y="53"/>
                    <a:pt x="9000" y="168"/>
                  </a:cubicBezTo>
                  <a:cubicBezTo>
                    <a:pt x="3336" y="1332"/>
                    <a:pt x="1" y="8537"/>
                    <a:pt x="1" y="8537"/>
                  </a:cubicBezTo>
                  <a:cubicBezTo>
                    <a:pt x="1" y="8537"/>
                    <a:pt x="4775" y="12826"/>
                    <a:pt x="9885" y="12826"/>
                  </a:cubicBezTo>
                  <a:cubicBezTo>
                    <a:pt x="10448" y="12826"/>
                    <a:pt x="11015" y="12774"/>
                    <a:pt x="11580" y="12659"/>
                  </a:cubicBezTo>
                  <a:cubicBezTo>
                    <a:pt x="17243" y="11495"/>
                    <a:pt x="20578" y="4321"/>
                    <a:pt x="20578" y="4321"/>
                  </a:cubicBezTo>
                  <a:cubicBezTo>
                    <a:pt x="20578" y="4321"/>
                    <a:pt x="15798" y="1"/>
                    <a:pt x="10685"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3"/>
            <p:cNvSpPr/>
            <p:nvPr/>
          </p:nvSpPr>
          <p:spPr>
            <a:xfrm>
              <a:off x="2282800" y="3629925"/>
              <a:ext cx="465675" cy="95200"/>
            </a:xfrm>
            <a:custGeom>
              <a:avLst/>
              <a:gdLst/>
              <a:ahLst/>
              <a:cxnLst/>
              <a:rect l="l" t="t" r="r" b="b"/>
              <a:pathLst>
                <a:path w="18627" h="3808" extrusionOk="0">
                  <a:moveTo>
                    <a:pt x="18627" y="1"/>
                  </a:moveTo>
                  <a:lnTo>
                    <a:pt x="0" y="380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3"/>
            <p:cNvSpPr/>
            <p:nvPr/>
          </p:nvSpPr>
          <p:spPr>
            <a:xfrm>
              <a:off x="2282800" y="3629925"/>
              <a:ext cx="465675" cy="95200"/>
            </a:xfrm>
            <a:custGeom>
              <a:avLst/>
              <a:gdLst/>
              <a:ahLst/>
              <a:cxnLst/>
              <a:rect l="l" t="t" r="r" b="b"/>
              <a:pathLst>
                <a:path w="18627" h="3808" fill="none" extrusionOk="0">
                  <a:moveTo>
                    <a:pt x="18627" y="1"/>
                  </a:moveTo>
                  <a:lnTo>
                    <a:pt x="0" y="380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3"/>
            <p:cNvSpPr/>
            <p:nvPr/>
          </p:nvSpPr>
          <p:spPr>
            <a:xfrm>
              <a:off x="1283025" y="3730625"/>
              <a:ext cx="975400" cy="199800"/>
            </a:xfrm>
            <a:custGeom>
              <a:avLst/>
              <a:gdLst/>
              <a:ahLst/>
              <a:cxnLst/>
              <a:rect l="l" t="t" r="r" b="b"/>
              <a:pathLst>
                <a:path w="39016" h="7992" extrusionOk="0">
                  <a:moveTo>
                    <a:pt x="39016" y="0"/>
                  </a:moveTo>
                  <a:lnTo>
                    <a:pt x="1" y="7992"/>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3"/>
            <p:cNvSpPr/>
            <p:nvPr/>
          </p:nvSpPr>
          <p:spPr>
            <a:xfrm>
              <a:off x="1283025" y="3730625"/>
              <a:ext cx="975400" cy="199800"/>
            </a:xfrm>
            <a:custGeom>
              <a:avLst/>
              <a:gdLst/>
              <a:ahLst/>
              <a:cxnLst/>
              <a:rect l="l" t="t" r="r" b="b"/>
              <a:pathLst>
                <a:path w="39016" h="7992" fill="none" extrusionOk="0">
                  <a:moveTo>
                    <a:pt x="39016" y="0"/>
                  </a:moveTo>
                  <a:lnTo>
                    <a:pt x="1" y="7992"/>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13"/>
          <p:cNvGrpSpPr/>
          <p:nvPr/>
        </p:nvGrpSpPr>
        <p:grpSpPr>
          <a:xfrm rot="8100000">
            <a:off x="1422511" y="4723184"/>
            <a:ext cx="822187" cy="492173"/>
            <a:chOff x="5295080" y="4011522"/>
            <a:chExt cx="822195" cy="492178"/>
          </a:xfrm>
        </p:grpSpPr>
        <p:grpSp>
          <p:nvGrpSpPr>
            <p:cNvPr id="821" name="Google Shape;821;p13"/>
            <p:cNvGrpSpPr/>
            <p:nvPr/>
          </p:nvGrpSpPr>
          <p:grpSpPr>
            <a:xfrm>
              <a:off x="5675975" y="4155325"/>
              <a:ext cx="441300" cy="348375"/>
              <a:chOff x="3058375" y="3259250"/>
              <a:chExt cx="441300" cy="348375"/>
            </a:xfrm>
          </p:grpSpPr>
          <p:sp>
            <p:nvSpPr>
              <p:cNvPr id="822" name="Google Shape;822;p13"/>
              <p:cNvSpPr/>
              <p:nvPr/>
            </p:nvSpPr>
            <p:spPr>
              <a:xfrm>
                <a:off x="3116600" y="3334175"/>
                <a:ext cx="383075" cy="273450"/>
              </a:xfrm>
              <a:custGeom>
                <a:avLst/>
                <a:gdLst/>
                <a:ahLst/>
                <a:cxnLst/>
                <a:rect l="l" t="t" r="r" b="b"/>
                <a:pathLst>
                  <a:path w="15323" h="10938" extrusionOk="0">
                    <a:moveTo>
                      <a:pt x="13467" y="0"/>
                    </a:moveTo>
                    <a:lnTo>
                      <a:pt x="10" y="8709"/>
                    </a:lnTo>
                    <a:lnTo>
                      <a:pt x="10" y="8709"/>
                    </a:lnTo>
                    <a:cubicBezTo>
                      <a:pt x="7" y="8701"/>
                      <a:pt x="3" y="8693"/>
                      <a:pt x="0" y="8684"/>
                    </a:cubicBezTo>
                    <a:lnTo>
                      <a:pt x="0" y="8716"/>
                    </a:lnTo>
                    <a:lnTo>
                      <a:pt x="10" y="8709"/>
                    </a:lnTo>
                    <a:lnTo>
                      <a:pt x="10" y="8709"/>
                    </a:lnTo>
                    <a:cubicBezTo>
                      <a:pt x="70" y="8855"/>
                      <a:pt x="131" y="8974"/>
                      <a:pt x="220" y="9093"/>
                    </a:cubicBezTo>
                    <a:cubicBezTo>
                      <a:pt x="1009" y="10324"/>
                      <a:pt x="2479" y="10938"/>
                      <a:pt x="4221" y="10938"/>
                    </a:cubicBezTo>
                    <a:cubicBezTo>
                      <a:pt x="5952" y="10938"/>
                      <a:pt x="7951" y="10332"/>
                      <a:pt x="9817" y="9125"/>
                    </a:cubicBezTo>
                    <a:cubicBezTo>
                      <a:pt x="13561" y="6733"/>
                      <a:pt x="15323" y="2800"/>
                      <a:pt x="13750" y="378"/>
                    </a:cubicBezTo>
                    <a:cubicBezTo>
                      <a:pt x="13655" y="252"/>
                      <a:pt x="13561" y="126"/>
                      <a:pt x="13467"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3"/>
              <p:cNvSpPr/>
              <p:nvPr/>
            </p:nvSpPr>
            <p:spPr>
              <a:xfrm>
                <a:off x="3058375" y="3259250"/>
                <a:ext cx="383100" cy="273950"/>
              </a:xfrm>
              <a:custGeom>
                <a:avLst/>
                <a:gdLst/>
                <a:ahLst/>
                <a:cxnLst/>
                <a:rect l="l" t="t" r="r" b="b"/>
                <a:pathLst>
                  <a:path w="15324" h="10958" extrusionOk="0">
                    <a:moveTo>
                      <a:pt x="11070" y="0"/>
                    </a:moveTo>
                    <a:cubicBezTo>
                      <a:pt x="9335" y="0"/>
                      <a:pt x="7335" y="598"/>
                      <a:pt x="5475" y="1802"/>
                    </a:cubicBezTo>
                    <a:cubicBezTo>
                      <a:pt x="1763" y="4224"/>
                      <a:pt x="1" y="8157"/>
                      <a:pt x="1574" y="10580"/>
                    </a:cubicBezTo>
                    <a:cubicBezTo>
                      <a:pt x="1637" y="10706"/>
                      <a:pt x="1731" y="10832"/>
                      <a:pt x="1826" y="10958"/>
                    </a:cubicBezTo>
                    <a:lnTo>
                      <a:pt x="15324" y="2242"/>
                    </a:lnTo>
                    <a:cubicBezTo>
                      <a:pt x="15261" y="2116"/>
                      <a:pt x="15198" y="1959"/>
                      <a:pt x="15103" y="1833"/>
                    </a:cubicBezTo>
                    <a:cubicBezTo>
                      <a:pt x="14312" y="614"/>
                      <a:pt x="12827" y="0"/>
                      <a:pt x="11070"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13"/>
            <p:cNvGrpSpPr/>
            <p:nvPr/>
          </p:nvGrpSpPr>
          <p:grpSpPr>
            <a:xfrm rot="1118244">
              <a:off x="5340796" y="4055079"/>
              <a:ext cx="328383" cy="339988"/>
              <a:chOff x="3914975" y="1969675"/>
              <a:chExt cx="386250" cy="399900"/>
            </a:xfrm>
          </p:grpSpPr>
          <p:sp>
            <p:nvSpPr>
              <p:cNvPr id="825" name="Google Shape;825;p13"/>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3"/>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6">
    <p:bg>
      <p:bgPr>
        <a:solidFill>
          <a:schemeClr val="dk2"/>
        </a:solidFill>
        <a:effectLst/>
      </p:bgPr>
    </p:bg>
    <p:spTree>
      <p:nvGrpSpPr>
        <p:cNvPr id="1" name="Shape 827"/>
        <p:cNvGrpSpPr/>
        <p:nvPr/>
      </p:nvGrpSpPr>
      <p:grpSpPr>
        <a:xfrm>
          <a:off x="0" y="0"/>
          <a:ext cx="0" cy="0"/>
          <a:chOff x="0" y="0"/>
          <a:chExt cx="0" cy="0"/>
        </a:xfrm>
      </p:grpSpPr>
      <p:sp>
        <p:nvSpPr>
          <p:cNvPr id="828" name="Google Shape;828;p14"/>
          <p:cNvSpPr txBox="1">
            <a:spLocks noGrp="1"/>
          </p:cNvSpPr>
          <p:nvPr>
            <p:ph type="title"/>
          </p:nvPr>
        </p:nvSpPr>
        <p:spPr>
          <a:xfrm>
            <a:off x="722375" y="434500"/>
            <a:ext cx="7699200" cy="630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829" name="Google Shape;829;p14"/>
          <p:cNvGrpSpPr/>
          <p:nvPr/>
        </p:nvGrpSpPr>
        <p:grpSpPr>
          <a:xfrm rot="10112183">
            <a:off x="2462363" y="-190773"/>
            <a:ext cx="1209148" cy="821025"/>
            <a:chOff x="1283025" y="3259450"/>
            <a:chExt cx="1489850" cy="1011625"/>
          </a:xfrm>
        </p:grpSpPr>
        <p:sp>
          <p:nvSpPr>
            <p:cNvPr id="830" name="Google Shape;830;p14"/>
            <p:cNvSpPr/>
            <p:nvPr/>
          </p:nvSpPr>
          <p:spPr>
            <a:xfrm>
              <a:off x="1583500" y="3857200"/>
              <a:ext cx="429525" cy="413875"/>
            </a:xfrm>
            <a:custGeom>
              <a:avLst/>
              <a:gdLst/>
              <a:ahLst/>
              <a:cxnLst/>
              <a:rect l="l" t="t" r="r" b="b"/>
              <a:pathLst>
                <a:path w="17181" h="16555" extrusionOk="0">
                  <a:moveTo>
                    <a:pt x="2316" y="1"/>
                  </a:moveTo>
                  <a:cubicBezTo>
                    <a:pt x="2202" y="1"/>
                    <a:pt x="2140" y="3"/>
                    <a:pt x="2140" y="3"/>
                  </a:cubicBezTo>
                  <a:cubicBezTo>
                    <a:pt x="2140" y="3"/>
                    <a:pt x="1" y="7617"/>
                    <a:pt x="3556" y="12211"/>
                  </a:cubicBezTo>
                  <a:cubicBezTo>
                    <a:pt x="6799" y="16371"/>
                    <a:pt x="13678" y="16554"/>
                    <a:pt x="14865" y="16554"/>
                  </a:cubicBezTo>
                  <a:cubicBezTo>
                    <a:pt x="14979" y="16554"/>
                    <a:pt x="15041" y="16553"/>
                    <a:pt x="15041" y="16553"/>
                  </a:cubicBezTo>
                  <a:cubicBezTo>
                    <a:pt x="15041" y="16553"/>
                    <a:pt x="17180" y="8938"/>
                    <a:pt x="13625" y="4345"/>
                  </a:cubicBezTo>
                  <a:cubicBezTo>
                    <a:pt x="10382" y="184"/>
                    <a:pt x="3503" y="1"/>
                    <a:pt x="2316"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4"/>
            <p:cNvSpPr/>
            <p:nvPr/>
          </p:nvSpPr>
          <p:spPr>
            <a:xfrm>
              <a:off x="1652725" y="3876925"/>
              <a:ext cx="291850" cy="374450"/>
            </a:xfrm>
            <a:custGeom>
              <a:avLst/>
              <a:gdLst/>
              <a:ahLst/>
              <a:cxnLst/>
              <a:rect l="l" t="t" r="r" b="b"/>
              <a:pathLst>
                <a:path w="11674" h="14978" extrusionOk="0">
                  <a:moveTo>
                    <a:pt x="11674" y="14977"/>
                  </a:moveTo>
                  <a:lnTo>
                    <a:pt x="1" y="0"/>
                  </a:lnTo>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4"/>
            <p:cNvSpPr/>
            <p:nvPr/>
          </p:nvSpPr>
          <p:spPr>
            <a:xfrm>
              <a:off x="1652725" y="3876925"/>
              <a:ext cx="291850" cy="374450"/>
            </a:xfrm>
            <a:custGeom>
              <a:avLst/>
              <a:gdLst/>
              <a:ahLst/>
              <a:cxnLst/>
              <a:rect l="l" t="t" r="r" b="b"/>
              <a:pathLst>
                <a:path w="11674" h="14978" fill="none" extrusionOk="0">
                  <a:moveTo>
                    <a:pt x="11674" y="14977"/>
                  </a:moveTo>
                  <a:lnTo>
                    <a:pt x="1" y="0"/>
                  </a:lnTo>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4"/>
            <p:cNvSpPr/>
            <p:nvPr/>
          </p:nvSpPr>
          <p:spPr>
            <a:xfrm>
              <a:off x="1490700" y="3340450"/>
              <a:ext cx="352400" cy="519975"/>
            </a:xfrm>
            <a:custGeom>
              <a:avLst/>
              <a:gdLst/>
              <a:ahLst/>
              <a:cxnLst/>
              <a:rect l="l" t="t" r="r" b="b"/>
              <a:pathLst>
                <a:path w="14096" h="20799" extrusionOk="0">
                  <a:moveTo>
                    <a:pt x="8338" y="1"/>
                  </a:moveTo>
                  <a:cubicBezTo>
                    <a:pt x="8338" y="1"/>
                    <a:pt x="1447" y="3871"/>
                    <a:pt x="724" y="9629"/>
                  </a:cubicBezTo>
                  <a:cubicBezTo>
                    <a:pt x="0" y="15355"/>
                    <a:pt x="5758" y="20799"/>
                    <a:pt x="5758" y="20799"/>
                  </a:cubicBezTo>
                  <a:cubicBezTo>
                    <a:pt x="5758" y="20799"/>
                    <a:pt x="12680" y="16928"/>
                    <a:pt x="13372" y="11171"/>
                  </a:cubicBezTo>
                  <a:cubicBezTo>
                    <a:pt x="14096" y="5444"/>
                    <a:pt x="8338" y="1"/>
                    <a:pt x="833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4"/>
            <p:cNvSpPr/>
            <p:nvPr/>
          </p:nvSpPr>
          <p:spPr>
            <a:xfrm>
              <a:off x="1637775" y="3364850"/>
              <a:ext cx="58250" cy="471200"/>
            </a:xfrm>
            <a:custGeom>
              <a:avLst/>
              <a:gdLst/>
              <a:ahLst/>
              <a:cxnLst/>
              <a:rect l="l" t="t" r="r" b="b"/>
              <a:pathLst>
                <a:path w="2330" h="18848" extrusionOk="0">
                  <a:moveTo>
                    <a:pt x="1" y="18847"/>
                  </a:moveTo>
                  <a:lnTo>
                    <a:pt x="2329" y="0"/>
                  </a:lnTo>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4"/>
            <p:cNvSpPr/>
            <p:nvPr/>
          </p:nvSpPr>
          <p:spPr>
            <a:xfrm>
              <a:off x="1637775" y="3364850"/>
              <a:ext cx="58250" cy="471200"/>
            </a:xfrm>
            <a:custGeom>
              <a:avLst/>
              <a:gdLst/>
              <a:ahLst/>
              <a:cxnLst/>
              <a:rect l="l" t="t" r="r" b="b"/>
              <a:pathLst>
                <a:path w="2330" h="18848" fill="none" extrusionOk="0">
                  <a:moveTo>
                    <a:pt x="1" y="18847"/>
                  </a:moveTo>
                  <a:lnTo>
                    <a:pt x="2329" y="0"/>
                  </a:lnTo>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4"/>
            <p:cNvSpPr/>
            <p:nvPr/>
          </p:nvSpPr>
          <p:spPr>
            <a:xfrm>
              <a:off x="1978375" y="3776200"/>
              <a:ext cx="430300" cy="413850"/>
            </a:xfrm>
            <a:custGeom>
              <a:avLst/>
              <a:gdLst/>
              <a:ahLst/>
              <a:cxnLst/>
              <a:rect l="l" t="t" r="r" b="b"/>
              <a:pathLst>
                <a:path w="17212" h="16554" extrusionOk="0">
                  <a:moveTo>
                    <a:pt x="2347" y="0"/>
                  </a:moveTo>
                  <a:cubicBezTo>
                    <a:pt x="2233" y="0"/>
                    <a:pt x="2172" y="2"/>
                    <a:pt x="2172" y="2"/>
                  </a:cubicBezTo>
                  <a:cubicBezTo>
                    <a:pt x="2172" y="2"/>
                    <a:pt x="1" y="7616"/>
                    <a:pt x="3588" y="12210"/>
                  </a:cubicBezTo>
                  <a:cubicBezTo>
                    <a:pt x="6830" y="16371"/>
                    <a:pt x="13710" y="16554"/>
                    <a:pt x="14896" y="16554"/>
                  </a:cubicBezTo>
                  <a:cubicBezTo>
                    <a:pt x="15010" y="16554"/>
                    <a:pt x="15072" y="16552"/>
                    <a:pt x="15072" y="16552"/>
                  </a:cubicBezTo>
                  <a:cubicBezTo>
                    <a:pt x="15072" y="16552"/>
                    <a:pt x="17212" y="8938"/>
                    <a:pt x="13625" y="4344"/>
                  </a:cubicBezTo>
                  <a:cubicBezTo>
                    <a:pt x="10382" y="183"/>
                    <a:pt x="3529" y="0"/>
                    <a:pt x="2347"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4"/>
            <p:cNvSpPr/>
            <p:nvPr/>
          </p:nvSpPr>
          <p:spPr>
            <a:xfrm>
              <a:off x="2047600" y="3795900"/>
              <a:ext cx="291850" cy="374450"/>
            </a:xfrm>
            <a:custGeom>
              <a:avLst/>
              <a:gdLst/>
              <a:ahLst/>
              <a:cxnLst/>
              <a:rect l="l" t="t" r="r" b="b"/>
              <a:pathLst>
                <a:path w="11674" h="14978" extrusionOk="0">
                  <a:moveTo>
                    <a:pt x="11674" y="14977"/>
                  </a:moveTo>
                  <a:lnTo>
                    <a:pt x="1" y="1"/>
                  </a:lnTo>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4"/>
            <p:cNvSpPr/>
            <p:nvPr/>
          </p:nvSpPr>
          <p:spPr>
            <a:xfrm>
              <a:off x="2047600" y="3795900"/>
              <a:ext cx="291850" cy="374450"/>
            </a:xfrm>
            <a:custGeom>
              <a:avLst/>
              <a:gdLst/>
              <a:ahLst/>
              <a:cxnLst/>
              <a:rect l="l" t="t" r="r" b="b"/>
              <a:pathLst>
                <a:path w="11674" h="14978" fill="none" extrusionOk="0">
                  <a:moveTo>
                    <a:pt x="11674" y="14977"/>
                  </a:moveTo>
                  <a:lnTo>
                    <a:pt x="1" y="1"/>
                  </a:lnTo>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4"/>
            <p:cNvSpPr/>
            <p:nvPr/>
          </p:nvSpPr>
          <p:spPr>
            <a:xfrm>
              <a:off x="1886350" y="3259450"/>
              <a:ext cx="352425" cy="519950"/>
            </a:xfrm>
            <a:custGeom>
              <a:avLst/>
              <a:gdLst/>
              <a:ahLst/>
              <a:cxnLst/>
              <a:rect l="l" t="t" r="r" b="b"/>
              <a:pathLst>
                <a:path w="14097" h="20798" extrusionOk="0">
                  <a:moveTo>
                    <a:pt x="8338" y="0"/>
                  </a:moveTo>
                  <a:cubicBezTo>
                    <a:pt x="8338" y="0"/>
                    <a:pt x="1416" y="3870"/>
                    <a:pt x="724" y="9628"/>
                  </a:cubicBezTo>
                  <a:cubicBezTo>
                    <a:pt x="0" y="15355"/>
                    <a:pt x="5758" y="20798"/>
                    <a:pt x="5758" y="20798"/>
                  </a:cubicBezTo>
                  <a:cubicBezTo>
                    <a:pt x="5758" y="20798"/>
                    <a:pt x="12649" y="16928"/>
                    <a:pt x="13373" y="11170"/>
                  </a:cubicBezTo>
                  <a:cubicBezTo>
                    <a:pt x="14096" y="5443"/>
                    <a:pt x="8338" y="0"/>
                    <a:pt x="833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4"/>
            <p:cNvSpPr/>
            <p:nvPr/>
          </p:nvSpPr>
          <p:spPr>
            <a:xfrm>
              <a:off x="2033450" y="3283825"/>
              <a:ext cx="58225" cy="471200"/>
            </a:xfrm>
            <a:custGeom>
              <a:avLst/>
              <a:gdLst/>
              <a:ahLst/>
              <a:cxnLst/>
              <a:rect l="l" t="t" r="r" b="b"/>
              <a:pathLst>
                <a:path w="2329" h="18848" extrusionOk="0">
                  <a:moveTo>
                    <a:pt x="0" y="18847"/>
                  </a:moveTo>
                  <a:lnTo>
                    <a:pt x="2329" y="0"/>
                  </a:lnTo>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4"/>
            <p:cNvSpPr/>
            <p:nvPr/>
          </p:nvSpPr>
          <p:spPr>
            <a:xfrm>
              <a:off x="2033450" y="3283825"/>
              <a:ext cx="58225" cy="471200"/>
            </a:xfrm>
            <a:custGeom>
              <a:avLst/>
              <a:gdLst/>
              <a:ahLst/>
              <a:cxnLst/>
              <a:rect l="l" t="t" r="r" b="b"/>
              <a:pathLst>
                <a:path w="2329" h="18848" fill="none" extrusionOk="0">
                  <a:moveTo>
                    <a:pt x="0" y="18847"/>
                  </a:moveTo>
                  <a:lnTo>
                    <a:pt x="2329" y="0"/>
                  </a:lnTo>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4"/>
            <p:cNvSpPr/>
            <p:nvPr/>
          </p:nvSpPr>
          <p:spPr>
            <a:xfrm>
              <a:off x="2258400" y="3517200"/>
              <a:ext cx="514475" cy="320675"/>
            </a:xfrm>
            <a:custGeom>
              <a:avLst/>
              <a:gdLst/>
              <a:ahLst/>
              <a:cxnLst/>
              <a:rect l="l" t="t" r="r" b="b"/>
              <a:pathLst>
                <a:path w="20579" h="12827" extrusionOk="0">
                  <a:moveTo>
                    <a:pt x="10685" y="1"/>
                  </a:moveTo>
                  <a:cubicBezTo>
                    <a:pt x="10125" y="1"/>
                    <a:pt x="9561" y="53"/>
                    <a:pt x="9000" y="168"/>
                  </a:cubicBezTo>
                  <a:cubicBezTo>
                    <a:pt x="3336" y="1332"/>
                    <a:pt x="1" y="8537"/>
                    <a:pt x="1" y="8537"/>
                  </a:cubicBezTo>
                  <a:cubicBezTo>
                    <a:pt x="1" y="8537"/>
                    <a:pt x="4775" y="12826"/>
                    <a:pt x="9885" y="12826"/>
                  </a:cubicBezTo>
                  <a:cubicBezTo>
                    <a:pt x="10448" y="12826"/>
                    <a:pt x="11015" y="12774"/>
                    <a:pt x="11580" y="12659"/>
                  </a:cubicBezTo>
                  <a:cubicBezTo>
                    <a:pt x="17243" y="11495"/>
                    <a:pt x="20578" y="4321"/>
                    <a:pt x="20578" y="4321"/>
                  </a:cubicBezTo>
                  <a:cubicBezTo>
                    <a:pt x="20578" y="4321"/>
                    <a:pt x="15798" y="1"/>
                    <a:pt x="10685"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4"/>
            <p:cNvSpPr/>
            <p:nvPr/>
          </p:nvSpPr>
          <p:spPr>
            <a:xfrm>
              <a:off x="2282800" y="3629925"/>
              <a:ext cx="465675" cy="95200"/>
            </a:xfrm>
            <a:custGeom>
              <a:avLst/>
              <a:gdLst/>
              <a:ahLst/>
              <a:cxnLst/>
              <a:rect l="l" t="t" r="r" b="b"/>
              <a:pathLst>
                <a:path w="18627" h="3808" extrusionOk="0">
                  <a:moveTo>
                    <a:pt x="18627" y="1"/>
                  </a:moveTo>
                  <a:lnTo>
                    <a:pt x="0" y="3808"/>
                  </a:lnTo>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4"/>
            <p:cNvSpPr/>
            <p:nvPr/>
          </p:nvSpPr>
          <p:spPr>
            <a:xfrm>
              <a:off x="2282800" y="3629925"/>
              <a:ext cx="465675" cy="95200"/>
            </a:xfrm>
            <a:custGeom>
              <a:avLst/>
              <a:gdLst/>
              <a:ahLst/>
              <a:cxnLst/>
              <a:rect l="l" t="t" r="r" b="b"/>
              <a:pathLst>
                <a:path w="18627" h="3808" fill="none" extrusionOk="0">
                  <a:moveTo>
                    <a:pt x="18627" y="1"/>
                  </a:moveTo>
                  <a:lnTo>
                    <a:pt x="0" y="3808"/>
                  </a:lnTo>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4"/>
            <p:cNvSpPr/>
            <p:nvPr/>
          </p:nvSpPr>
          <p:spPr>
            <a:xfrm>
              <a:off x="1283025" y="3730625"/>
              <a:ext cx="975400" cy="199800"/>
            </a:xfrm>
            <a:custGeom>
              <a:avLst/>
              <a:gdLst/>
              <a:ahLst/>
              <a:cxnLst/>
              <a:rect l="l" t="t" r="r" b="b"/>
              <a:pathLst>
                <a:path w="39016" h="7992" extrusionOk="0">
                  <a:moveTo>
                    <a:pt x="39016" y="0"/>
                  </a:moveTo>
                  <a:lnTo>
                    <a:pt x="1" y="7992"/>
                  </a:lnTo>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4"/>
            <p:cNvSpPr/>
            <p:nvPr/>
          </p:nvSpPr>
          <p:spPr>
            <a:xfrm>
              <a:off x="1283025" y="3730625"/>
              <a:ext cx="975400" cy="199800"/>
            </a:xfrm>
            <a:custGeom>
              <a:avLst/>
              <a:gdLst/>
              <a:ahLst/>
              <a:cxnLst/>
              <a:rect l="l" t="t" r="r" b="b"/>
              <a:pathLst>
                <a:path w="39016" h="7992" fill="none" extrusionOk="0">
                  <a:moveTo>
                    <a:pt x="39016" y="0"/>
                  </a:moveTo>
                  <a:lnTo>
                    <a:pt x="1" y="7992"/>
                  </a:lnTo>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 name="Google Shape;847;p14"/>
          <p:cNvGrpSpPr/>
          <p:nvPr/>
        </p:nvGrpSpPr>
        <p:grpSpPr>
          <a:xfrm rot="-6600144">
            <a:off x="8394619" y="232324"/>
            <a:ext cx="1209094" cy="820989"/>
            <a:chOff x="1283025" y="3259450"/>
            <a:chExt cx="1489850" cy="1011625"/>
          </a:xfrm>
        </p:grpSpPr>
        <p:sp>
          <p:nvSpPr>
            <p:cNvPr id="848" name="Google Shape;848;p14"/>
            <p:cNvSpPr/>
            <p:nvPr/>
          </p:nvSpPr>
          <p:spPr>
            <a:xfrm>
              <a:off x="1583500" y="3857200"/>
              <a:ext cx="429525" cy="413875"/>
            </a:xfrm>
            <a:custGeom>
              <a:avLst/>
              <a:gdLst/>
              <a:ahLst/>
              <a:cxnLst/>
              <a:rect l="l" t="t" r="r" b="b"/>
              <a:pathLst>
                <a:path w="17181" h="16555" extrusionOk="0">
                  <a:moveTo>
                    <a:pt x="2316" y="1"/>
                  </a:moveTo>
                  <a:cubicBezTo>
                    <a:pt x="2202" y="1"/>
                    <a:pt x="2140" y="3"/>
                    <a:pt x="2140" y="3"/>
                  </a:cubicBezTo>
                  <a:cubicBezTo>
                    <a:pt x="2140" y="3"/>
                    <a:pt x="1" y="7617"/>
                    <a:pt x="3556" y="12211"/>
                  </a:cubicBezTo>
                  <a:cubicBezTo>
                    <a:pt x="6799" y="16371"/>
                    <a:pt x="13678" y="16554"/>
                    <a:pt x="14865" y="16554"/>
                  </a:cubicBezTo>
                  <a:cubicBezTo>
                    <a:pt x="14979" y="16554"/>
                    <a:pt x="15041" y="16553"/>
                    <a:pt x="15041" y="16553"/>
                  </a:cubicBezTo>
                  <a:cubicBezTo>
                    <a:pt x="15041" y="16553"/>
                    <a:pt x="17180" y="8938"/>
                    <a:pt x="13625" y="4345"/>
                  </a:cubicBezTo>
                  <a:cubicBezTo>
                    <a:pt x="10382" y="184"/>
                    <a:pt x="3503" y="1"/>
                    <a:pt x="2316"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4"/>
            <p:cNvSpPr/>
            <p:nvPr/>
          </p:nvSpPr>
          <p:spPr>
            <a:xfrm>
              <a:off x="1652725" y="3876925"/>
              <a:ext cx="291850" cy="374450"/>
            </a:xfrm>
            <a:custGeom>
              <a:avLst/>
              <a:gdLst/>
              <a:ahLst/>
              <a:cxnLst/>
              <a:rect l="l" t="t" r="r" b="b"/>
              <a:pathLst>
                <a:path w="11674" h="14978" extrusionOk="0">
                  <a:moveTo>
                    <a:pt x="11674" y="14977"/>
                  </a:moveTo>
                  <a:lnTo>
                    <a:pt x="1" y="0"/>
                  </a:lnTo>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4"/>
            <p:cNvSpPr/>
            <p:nvPr/>
          </p:nvSpPr>
          <p:spPr>
            <a:xfrm>
              <a:off x="1652725" y="3876925"/>
              <a:ext cx="291850" cy="374450"/>
            </a:xfrm>
            <a:custGeom>
              <a:avLst/>
              <a:gdLst/>
              <a:ahLst/>
              <a:cxnLst/>
              <a:rect l="l" t="t" r="r" b="b"/>
              <a:pathLst>
                <a:path w="11674" h="14978" fill="none" extrusionOk="0">
                  <a:moveTo>
                    <a:pt x="11674" y="14977"/>
                  </a:moveTo>
                  <a:lnTo>
                    <a:pt x="1" y="0"/>
                  </a:lnTo>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4"/>
            <p:cNvSpPr/>
            <p:nvPr/>
          </p:nvSpPr>
          <p:spPr>
            <a:xfrm>
              <a:off x="1490700" y="3340450"/>
              <a:ext cx="352400" cy="519975"/>
            </a:xfrm>
            <a:custGeom>
              <a:avLst/>
              <a:gdLst/>
              <a:ahLst/>
              <a:cxnLst/>
              <a:rect l="l" t="t" r="r" b="b"/>
              <a:pathLst>
                <a:path w="14096" h="20799" extrusionOk="0">
                  <a:moveTo>
                    <a:pt x="8338" y="1"/>
                  </a:moveTo>
                  <a:cubicBezTo>
                    <a:pt x="8338" y="1"/>
                    <a:pt x="1447" y="3871"/>
                    <a:pt x="724" y="9629"/>
                  </a:cubicBezTo>
                  <a:cubicBezTo>
                    <a:pt x="0" y="15355"/>
                    <a:pt x="5758" y="20799"/>
                    <a:pt x="5758" y="20799"/>
                  </a:cubicBezTo>
                  <a:cubicBezTo>
                    <a:pt x="5758" y="20799"/>
                    <a:pt x="12680" y="16928"/>
                    <a:pt x="13372" y="11171"/>
                  </a:cubicBezTo>
                  <a:cubicBezTo>
                    <a:pt x="14096" y="5444"/>
                    <a:pt x="8338" y="1"/>
                    <a:pt x="833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4"/>
            <p:cNvSpPr/>
            <p:nvPr/>
          </p:nvSpPr>
          <p:spPr>
            <a:xfrm>
              <a:off x="1637775" y="3364850"/>
              <a:ext cx="58250" cy="471200"/>
            </a:xfrm>
            <a:custGeom>
              <a:avLst/>
              <a:gdLst/>
              <a:ahLst/>
              <a:cxnLst/>
              <a:rect l="l" t="t" r="r" b="b"/>
              <a:pathLst>
                <a:path w="2330" h="18848" extrusionOk="0">
                  <a:moveTo>
                    <a:pt x="1" y="18847"/>
                  </a:moveTo>
                  <a:lnTo>
                    <a:pt x="2329" y="0"/>
                  </a:lnTo>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4"/>
            <p:cNvSpPr/>
            <p:nvPr/>
          </p:nvSpPr>
          <p:spPr>
            <a:xfrm>
              <a:off x="1637775" y="3364850"/>
              <a:ext cx="58250" cy="471200"/>
            </a:xfrm>
            <a:custGeom>
              <a:avLst/>
              <a:gdLst/>
              <a:ahLst/>
              <a:cxnLst/>
              <a:rect l="l" t="t" r="r" b="b"/>
              <a:pathLst>
                <a:path w="2330" h="18848" fill="none" extrusionOk="0">
                  <a:moveTo>
                    <a:pt x="1" y="18847"/>
                  </a:moveTo>
                  <a:lnTo>
                    <a:pt x="2329" y="0"/>
                  </a:lnTo>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4"/>
            <p:cNvSpPr/>
            <p:nvPr/>
          </p:nvSpPr>
          <p:spPr>
            <a:xfrm>
              <a:off x="1978375" y="3776200"/>
              <a:ext cx="430300" cy="413850"/>
            </a:xfrm>
            <a:custGeom>
              <a:avLst/>
              <a:gdLst/>
              <a:ahLst/>
              <a:cxnLst/>
              <a:rect l="l" t="t" r="r" b="b"/>
              <a:pathLst>
                <a:path w="17212" h="16554" extrusionOk="0">
                  <a:moveTo>
                    <a:pt x="2347" y="0"/>
                  </a:moveTo>
                  <a:cubicBezTo>
                    <a:pt x="2233" y="0"/>
                    <a:pt x="2172" y="2"/>
                    <a:pt x="2172" y="2"/>
                  </a:cubicBezTo>
                  <a:cubicBezTo>
                    <a:pt x="2172" y="2"/>
                    <a:pt x="1" y="7616"/>
                    <a:pt x="3588" y="12210"/>
                  </a:cubicBezTo>
                  <a:cubicBezTo>
                    <a:pt x="6830" y="16371"/>
                    <a:pt x="13710" y="16554"/>
                    <a:pt x="14896" y="16554"/>
                  </a:cubicBezTo>
                  <a:cubicBezTo>
                    <a:pt x="15010" y="16554"/>
                    <a:pt x="15072" y="16552"/>
                    <a:pt x="15072" y="16552"/>
                  </a:cubicBezTo>
                  <a:cubicBezTo>
                    <a:pt x="15072" y="16552"/>
                    <a:pt x="17212" y="8938"/>
                    <a:pt x="13625" y="4344"/>
                  </a:cubicBezTo>
                  <a:cubicBezTo>
                    <a:pt x="10382" y="183"/>
                    <a:pt x="3529" y="0"/>
                    <a:pt x="2347"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4"/>
            <p:cNvSpPr/>
            <p:nvPr/>
          </p:nvSpPr>
          <p:spPr>
            <a:xfrm>
              <a:off x="2047600" y="3795900"/>
              <a:ext cx="291850" cy="374450"/>
            </a:xfrm>
            <a:custGeom>
              <a:avLst/>
              <a:gdLst/>
              <a:ahLst/>
              <a:cxnLst/>
              <a:rect l="l" t="t" r="r" b="b"/>
              <a:pathLst>
                <a:path w="11674" h="14978" extrusionOk="0">
                  <a:moveTo>
                    <a:pt x="11674" y="14977"/>
                  </a:moveTo>
                  <a:lnTo>
                    <a:pt x="1" y="1"/>
                  </a:lnTo>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4"/>
            <p:cNvSpPr/>
            <p:nvPr/>
          </p:nvSpPr>
          <p:spPr>
            <a:xfrm>
              <a:off x="2047600" y="3795900"/>
              <a:ext cx="291850" cy="374450"/>
            </a:xfrm>
            <a:custGeom>
              <a:avLst/>
              <a:gdLst/>
              <a:ahLst/>
              <a:cxnLst/>
              <a:rect l="l" t="t" r="r" b="b"/>
              <a:pathLst>
                <a:path w="11674" h="14978" fill="none" extrusionOk="0">
                  <a:moveTo>
                    <a:pt x="11674" y="14977"/>
                  </a:moveTo>
                  <a:lnTo>
                    <a:pt x="1" y="1"/>
                  </a:lnTo>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4"/>
            <p:cNvSpPr/>
            <p:nvPr/>
          </p:nvSpPr>
          <p:spPr>
            <a:xfrm>
              <a:off x="1886350" y="3259450"/>
              <a:ext cx="352425" cy="519950"/>
            </a:xfrm>
            <a:custGeom>
              <a:avLst/>
              <a:gdLst/>
              <a:ahLst/>
              <a:cxnLst/>
              <a:rect l="l" t="t" r="r" b="b"/>
              <a:pathLst>
                <a:path w="14097" h="20798" extrusionOk="0">
                  <a:moveTo>
                    <a:pt x="8338" y="0"/>
                  </a:moveTo>
                  <a:cubicBezTo>
                    <a:pt x="8338" y="0"/>
                    <a:pt x="1416" y="3870"/>
                    <a:pt x="724" y="9628"/>
                  </a:cubicBezTo>
                  <a:cubicBezTo>
                    <a:pt x="0" y="15355"/>
                    <a:pt x="5758" y="20798"/>
                    <a:pt x="5758" y="20798"/>
                  </a:cubicBezTo>
                  <a:cubicBezTo>
                    <a:pt x="5758" y="20798"/>
                    <a:pt x="12649" y="16928"/>
                    <a:pt x="13373" y="11170"/>
                  </a:cubicBezTo>
                  <a:cubicBezTo>
                    <a:pt x="14096" y="5443"/>
                    <a:pt x="8338" y="0"/>
                    <a:pt x="833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4"/>
            <p:cNvSpPr/>
            <p:nvPr/>
          </p:nvSpPr>
          <p:spPr>
            <a:xfrm>
              <a:off x="2033450" y="3283825"/>
              <a:ext cx="58225" cy="471200"/>
            </a:xfrm>
            <a:custGeom>
              <a:avLst/>
              <a:gdLst/>
              <a:ahLst/>
              <a:cxnLst/>
              <a:rect l="l" t="t" r="r" b="b"/>
              <a:pathLst>
                <a:path w="2329" h="18848" extrusionOk="0">
                  <a:moveTo>
                    <a:pt x="0" y="18847"/>
                  </a:moveTo>
                  <a:lnTo>
                    <a:pt x="2329" y="0"/>
                  </a:lnTo>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4"/>
            <p:cNvSpPr/>
            <p:nvPr/>
          </p:nvSpPr>
          <p:spPr>
            <a:xfrm>
              <a:off x="2033450" y="3283825"/>
              <a:ext cx="58225" cy="471200"/>
            </a:xfrm>
            <a:custGeom>
              <a:avLst/>
              <a:gdLst/>
              <a:ahLst/>
              <a:cxnLst/>
              <a:rect l="l" t="t" r="r" b="b"/>
              <a:pathLst>
                <a:path w="2329" h="18848" fill="none" extrusionOk="0">
                  <a:moveTo>
                    <a:pt x="0" y="18847"/>
                  </a:moveTo>
                  <a:lnTo>
                    <a:pt x="2329" y="0"/>
                  </a:lnTo>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4"/>
            <p:cNvSpPr/>
            <p:nvPr/>
          </p:nvSpPr>
          <p:spPr>
            <a:xfrm>
              <a:off x="2258400" y="3517200"/>
              <a:ext cx="514475" cy="320675"/>
            </a:xfrm>
            <a:custGeom>
              <a:avLst/>
              <a:gdLst/>
              <a:ahLst/>
              <a:cxnLst/>
              <a:rect l="l" t="t" r="r" b="b"/>
              <a:pathLst>
                <a:path w="20579" h="12827" extrusionOk="0">
                  <a:moveTo>
                    <a:pt x="10685" y="1"/>
                  </a:moveTo>
                  <a:cubicBezTo>
                    <a:pt x="10125" y="1"/>
                    <a:pt x="9561" y="53"/>
                    <a:pt x="9000" y="168"/>
                  </a:cubicBezTo>
                  <a:cubicBezTo>
                    <a:pt x="3336" y="1332"/>
                    <a:pt x="1" y="8537"/>
                    <a:pt x="1" y="8537"/>
                  </a:cubicBezTo>
                  <a:cubicBezTo>
                    <a:pt x="1" y="8537"/>
                    <a:pt x="4775" y="12826"/>
                    <a:pt x="9885" y="12826"/>
                  </a:cubicBezTo>
                  <a:cubicBezTo>
                    <a:pt x="10448" y="12826"/>
                    <a:pt x="11015" y="12774"/>
                    <a:pt x="11580" y="12659"/>
                  </a:cubicBezTo>
                  <a:cubicBezTo>
                    <a:pt x="17243" y="11495"/>
                    <a:pt x="20578" y="4321"/>
                    <a:pt x="20578" y="4321"/>
                  </a:cubicBezTo>
                  <a:cubicBezTo>
                    <a:pt x="20578" y="4321"/>
                    <a:pt x="15798" y="1"/>
                    <a:pt x="10685"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4"/>
            <p:cNvSpPr/>
            <p:nvPr/>
          </p:nvSpPr>
          <p:spPr>
            <a:xfrm>
              <a:off x="2282800" y="3629925"/>
              <a:ext cx="465675" cy="95200"/>
            </a:xfrm>
            <a:custGeom>
              <a:avLst/>
              <a:gdLst/>
              <a:ahLst/>
              <a:cxnLst/>
              <a:rect l="l" t="t" r="r" b="b"/>
              <a:pathLst>
                <a:path w="18627" h="3808" extrusionOk="0">
                  <a:moveTo>
                    <a:pt x="18627" y="1"/>
                  </a:moveTo>
                  <a:lnTo>
                    <a:pt x="0" y="3808"/>
                  </a:lnTo>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4"/>
            <p:cNvSpPr/>
            <p:nvPr/>
          </p:nvSpPr>
          <p:spPr>
            <a:xfrm>
              <a:off x="2282800" y="3629925"/>
              <a:ext cx="465675" cy="95200"/>
            </a:xfrm>
            <a:custGeom>
              <a:avLst/>
              <a:gdLst/>
              <a:ahLst/>
              <a:cxnLst/>
              <a:rect l="l" t="t" r="r" b="b"/>
              <a:pathLst>
                <a:path w="18627" h="3808" fill="none" extrusionOk="0">
                  <a:moveTo>
                    <a:pt x="18627" y="1"/>
                  </a:moveTo>
                  <a:lnTo>
                    <a:pt x="0" y="3808"/>
                  </a:lnTo>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4"/>
            <p:cNvSpPr/>
            <p:nvPr/>
          </p:nvSpPr>
          <p:spPr>
            <a:xfrm>
              <a:off x="1283025" y="3730625"/>
              <a:ext cx="975400" cy="199800"/>
            </a:xfrm>
            <a:custGeom>
              <a:avLst/>
              <a:gdLst/>
              <a:ahLst/>
              <a:cxnLst/>
              <a:rect l="l" t="t" r="r" b="b"/>
              <a:pathLst>
                <a:path w="39016" h="7992" extrusionOk="0">
                  <a:moveTo>
                    <a:pt x="39016" y="0"/>
                  </a:moveTo>
                  <a:lnTo>
                    <a:pt x="1" y="7992"/>
                  </a:lnTo>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4"/>
            <p:cNvSpPr/>
            <p:nvPr/>
          </p:nvSpPr>
          <p:spPr>
            <a:xfrm>
              <a:off x="1283025" y="3730625"/>
              <a:ext cx="975400" cy="199800"/>
            </a:xfrm>
            <a:custGeom>
              <a:avLst/>
              <a:gdLst/>
              <a:ahLst/>
              <a:cxnLst/>
              <a:rect l="l" t="t" r="r" b="b"/>
              <a:pathLst>
                <a:path w="39016" h="7992" fill="none" extrusionOk="0">
                  <a:moveTo>
                    <a:pt x="39016" y="0"/>
                  </a:moveTo>
                  <a:lnTo>
                    <a:pt x="1" y="7992"/>
                  </a:lnTo>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14"/>
          <p:cNvGrpSpPr/>
          <p:nvPr/>
        </p:nvGrpSpPr>
        <p:grpSpPr>
          <a:xfrm>
            <a:off x="-223229" y="3863688"/>
            <a:ext cx="870654" cy="852822"/>
            <a:chOff x="394871" y="485625"/>
            <a:chExt cx="870654" cy="852822"/>
          </a:xfrm>
        </p:grpSpPr>
        <p:grpSp>
          <p:nvGrpSpPr>
            <p:cNvPr id="866" name="Google Shape;866;p14"/>
            <p:cNvGrpSpPr/>
            <p:nvPr/>
          </p:nvGrpSpPr>
          <p:grpSpPr>
            <a:xfrm>
              <a:off x="799825" y="485625"/>
              <a:ext cx="465700" cy="481400"/>
              <a:chOff x="1194925" y="1388750"/>
              <a:chExt cx="465700" cy="481400"/>
            </a:xfrm>
          </p:grpSpPr>
          <p:sp>
            <p:nvSpPr>
              <p:cNvPr id="867" name="Google Shape;867;p14"/>
              <p:cNvSpPr/>
              <p:nvPr/>
            </p:nvSpPr>
            <p:spPr>
              <a:xfrm>
                <a:off x="1305850" y="1388750"/>
                <a:ext cx="354775" cy="440675"/>
              </a:xfrm>
              <a:custGeom>
                <a:avLst/>
                <a:gdLst/>
                <a:ahLst/>
                <a:cxnLst/>
                <a:rect l="l" t="t" r="r" b="b"/>
                <a:pathLst>
                  <a:path w="14191" h="17627" extrusionOk="0">
                    <a:moveTo>
                      <a:pt x="2939" y="0"/>
                    </a:moveTo>
                    <a:cubicBezTo>
                      <a:pt x="2031" y="0"/>
                      <a:pt x="1179" y="225"/>
                      <a:pt x="441" y="699"/>
                    </a:cubicBezTo>
                    <a:cubicBezTo>
                      <a:pt x="283" y="825"/>
                      <a:pt x="126" y="919"/>
                      <a:pt x="0" y="1045"/>
                    </a:cubicBezTo>
                    <a:lnTo>
                      <a:pt x="10698" y="17627"/>
                    </a:lnTo>
                    <a:cubicBezTo>
                      <a:pt x="10855" y="17532"/>
                      <a:pt x="11044" y="17438"/>
                      <a:pt x="11201" y="17343"/>
                    </a:cubicBezTo>
                    <a:cubicBezTo>
                      <a:pt x="14190" y="15424"/>
                      <a:pt x="14190" y="10138"/>
                      <a:pt x="11233" y="5544"/>
                    </a:cubicBezTo>
                    <a:cubicBezTo>
                      <a:pt x="9006" y="2086"/>
                      <a:pt x="5709" y="0"/>
                      <a:pt x="2939"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4"/>
              <p:cNvSpPr/>
              <p:nvPr/>
            </p:nvSpPr>
            <p:spPr>
              <a:xfrm>
                <a:off x="1194925" y="1429800"/>
                <a:ext cx="355575" cy="440350"/>
              </a:xfrm>
              <a:custGeom>
                <a:avLst/>
                <a:gdLst/>
                <a:ahLst/>
                <a:cxnLst/>
                <a:rect l="l" t="t" r="r" b="b"/>
                <a:pathLst>
                  <a:path w="14223" h="17614" extrusionOk="0">
                    <a:moveTo>
                      <a:pt x="3525" y="1"/>
                    </a:moveTo>
                    <a:cubicBezTo>
                      <a:pt x="3336" y="64"/>
                      <a:pt x="3179" y="158"/>
                      <a:pt x="3021" y="284"/>
                    </a:cubicBezTo>
                    <a:cubicBezTo>
                      <a:pt x="32" y="2203"/>
                      <a:pt x="1" y="7489"/>
                      <a:pt x="2990" y="12083"/>
                    </a:cubicBezTo>
                    <a:cubicBezTo>
                      <a:pt x="5210" y="15531"/>
                      <a:pt x="8475" y="17614"/>
                      <a:pt x="11230" y="17614"/>
                    </a:cubicBezTo>
                    <a:cubicBezTo>
                      <a:pt x="12145" y="17614"/>
                      <a:pt x="13005" y="17384"/>
                      <a:pt x="13750" y="16897"/>
                    </a:cubicBezTo>
                    <a:cubicBezTo>
                      <a:pt x="13908" y="16803"/>
                      <a:pt x="14065" y="16677"/>
                      <a:pt x="14222" y="16582"/>
                    </a:cubicBezTo>
                    <a:lnTo>
                      <a:pt x="3525"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14"/>
            <p:cNvGrpSpPr/>
            <p:nvPr/>
          </p:nvGrpSpPr>
          <p:grpSpPr>
            <a:xfrm rot="4019605">
              <a:off x="451327" y="950862"/>
              <a:ext cx="328400" cy="340006"/>
              <a:chOff x="3914975" y="1969675"/>
              <a:chExt cx="386250" cy="399900"/>
            </a:xfrm>
          </p:grpSpPr>
          <p:sp>
            <p:nvSpPr>
              <p:cNvPr id="870" name="Google Shape;870;p14"/>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4"/>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2" name="Google Shape;872;p14"/>
          <p:cNvGrpSpPr/>
          <p:nvPr/>
        </p:nvGrpSpPr>
        <p:grpSpPr>
          <a:xfrm rot="7049869">
            <a:off x="8418624" y="1776795"/>
            <a:ext cx="822169" cy="492162"/>
            <a:chOff x="5295080" y="4011522"/>
            <a:chExt cx="822195" cy="492178"/>
          </a:xfrm>
        </p:grpSpPr>
        <p:grpSp>
          <p:nvGrpSpPr>
            <p:cNvPr id="873" name="Google Shape;873;p14"/>
            <p:cNvGrpSpPr/>
            <p:nvPr/>
          </p:nvGrpSpPr>
          <p:grpSpPr>
            <a:xfrm>
              <a:off x="5675975" y="4155325"/>
              <a:ext cx="441300" cy="348375"/>
              <a:chOff x="3058375" y="3259250"/>
              <a:chExt cx="441300" cy="348375"/>
            </a:xfrm>
          </p:grpSpPr>
          <p:sp>
            <p:nvSpPr>
              <p:cNvPr id="874" name="Google Shape;874;p14"/>
              <p:cNvSpPr/>
              <p:nvPr/>
            </p:nvSpPr>
            <p:spPr>
              <a:xfrm>
                <a:off x="3116600" y="3334175"/>
                <a:ext cx="383075" cy="273450"/>
              </a:xfrm>
              <a:custGeom>
                <a:avLst/>
                <a:gdLst/>
                <a:ahLst/>
                <a:cxnLst/>
                <a:rect l="l" t="t" r="r" b="b"/>
                <a:pathLst>
                  <a:path w="15323" h="10938" extrusionOk="0">
                    <a:moveTo>
                      <a:pt x="13467" y="0"/>
                    </a:moveTo>
                    <a:lnTo>
                      <a:pt x="10" y="8709"/>
                    </a:lnTo>
                    <a:lnTo>
                      <a:pt x="10" y="8709"/>
                    </a:lnTo>
                    <a:cubicBezTo>
                      <a:pt x="7" y="8701"/>
                      <a:pt x="3" y="8693"/>
                      <a:pt x="0" y="8684"/>
                    </a:cubicBezTo>
                    <a:lnTo>
                      <a:pt x="0" y="8716"/>
                    </a:lnTo>
                    <a:lnTo>
                      <a:pt x="10" y="8709"/>
                    </a:lnTo>
                    <a:lnTo>
                      <a:pt x="10" y="8709"/>
                    </a:lnTo>
                    <a:cubicBezTo>
                      <a:pt x="70" y="8855"/>
                      <a:pt x="131" y="8974"/>
                      <a:pt x="220" y="9093"/>
                    </a:cubicBezTo>
                    <a:cubicBezTo>
                      <a:pt x="1009" y="10324"/>
                      <a:pt x="2479" y="10938"/>
                      <a:pt x="4221" y="10938"/>
                    </a:cubicBezTo>
                    <a:cubicBezTo>
                      <a:pt x="5952" y="10938"/>
                      <a:pt x="7951" y="10332"/>
                      <a:pt x="9817" y="9125"/>
                    </a:cubicBezTo>
                    <a:cubicBezTo>
                      <a:pt x="13561" y="6733"/>
                      <a:pt x="15323" y="2800"/>
                      <a:pt x="13750" y="378"/>
                    </a:cubicBezTo>
                    <a:cubicBezTo>
                      <a:pt x="13655" y="252"/>
                      <a:pt x="13561" y="126"/>
                      <a:pt x="13467"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4"/>
              <p:cNvSpPr/>
              <p:nvPr/>
            </p:nvSpPr>
            <p:spPr>
              <a:xfrm>
                <a:off x="3058375" y="3259250"/>
                <a:ext cx="383100" cy="273950"/>
              </a:xfrm>
              <a:custGeom>
                <a:avLst/>
                <a:gdLst/>
                <a:ahLst/>
                <a:cxnLst/>
                <a:rect l="l" t="t" r="r" b="b"/>
                <a:pathLst>
                  <a:path w="15324" h="10958" extrusionOk="0">
                    <a:moveTo>
                      <a:pt x="11070" y="0"/>
                    </a:moveTo>
                    <a:cubicBezTo>
                      <a:pt x="9335" y="0"/>
                      <a:pt x="7335" y="598"/>
                      <a:pt x="5475" y="1802"/>
                    </a:cubicBezTo>
                    <a:cubicBezTo>
                      <a:pt x="1763" y="4224"/>
                      <a:pt x="1" y="8157"/>
                      <a:pt x="1574" y="10580"/>
                    </a:cubicBezTo>
                    <a:cubicBezTo>
                      <a:pt x="1637" y="10706"/>
                      <a:pt x="1731" y="10832"/>
                      <a:pt x="1826" y="10958"/>
                    </a:cubicBezTo>
                    <a:lnTo>
                      <a:pt x="15324" y="2242"/>
                    </a:lnTo>
                    <a:cubicBezTo>
                      <a:pt x="15261" y="2116"/>
                      <a:pt x="15198" y="1959"/>
                      <a:pt x="15103" y="1833"/>
                    </a:cubicBezTo>
                    <a:cubicBezTo>
                      <a:pt x="14312" y="614"/>
                      <a:pt x="12827" y="0"/>
                      <a:pt x="11070"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14"/>
            <p:cNvGrpSpPr/>
            <p:nvPr/>
          </p:nvGrpSpPr>
          <p:grpSpPr>
            <a:xfrm rot="1118244">
              <a:off x="5340796" y="4055079"/>
              <a:ext cx="328383" cy="339988"/>
              <a:chOff x="3914975" y="1969675"/>
              <a:chExt cx="386250" cy="399900"/>
            </a:xfrm>
          </p:grpSpPr>
          <p:sp>
            <p:nvSpPr>
              <p:cNvPr id="877" name="Google Shape;877;p14"/>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4"/>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9" name="Google Shape;879;p14"/>
          <p:cNvGrpSpPr/>
          <p:nvPr/>
        </p:nvGrpSpPr>
        <p:grpSpPr>
          <a:xfrm rot="4221967">
            <a:off x="-546938" y="339143"/>
            <a:ext cx="1209142" cy="821021"/>
            <a:chOff x="1283025" y="3259450"/>
            <a:chExt cx="1489850" cy="1011625"/>
          </a:xfrm>
        </p:grpSpPr>
        <p:sp>
          <p:nvSpPr>
            <p:cNvPr id="880" name="Google Shape;880;p14"/>
            <p:cNvSpPr/>
            <p:nvPr/>
          </p:nvSpPr>
          <p:spPr>
            <a:xfrm>
              <a:off x="1583500" y="3857200"/>
              <a:ext cx="429525" cy="413875"/>
            </a:xfrm>
            <a:custGeom>
              <a:avLst/>
              <a:gdLst/>
              <a:ahLst/>
              <a:cxnLst/>
              <a:rect l="l" t="t" r="r" b="b"/>
              <a:pathLst>
                <a:path w="17181" h="16555" extrusionOk="0">
                  <a:moveTo>
                    <a:pt x="2316" y="1"/>
                  </a:moveTo>
                  <a:cubicBezTo>
                    <a:pt x="2202" y="1"/>
                    <a:pt x="2140" y="3"/>
                    <a:pt x="2140" y="3"/>
                  </a:cubicBezTo>
                  <a:cubicBezTo>
                    <a:pt x="2140" y="3"/>
                    <a:pt x="1" y="7617"/>
                    <a:pt x="3556" y="12211"/>
                  </a:cubicBezTo>
                  <a:cubicBezTo>
                    <a:pt x="6799" y="16371"/>
                    <a:pt x="13678" y="16554"/>
                    <a:pt x="14865" y="16554"/>
                  </a:cubicBezTo>
                  <a:cubicBezTo>
                    <a:pt x="14979" y="16554"/>
                    <a:pt x="15041" y="16553"/>
                    <a:pt x="15041" y="16553"/>
                  </a:cubicBezTo>
                  <a:cubicBezTo>
                    <a:pt x="15041" y="16553"/>
                    <a:pt x="17180" y="8938"/>
                    <a:pt x="13625" y="4345"/>
                  </a:cubicBezTo>
                  <a:cubicBezTo>
                    <a:pt x="10382" y="184"/>
                    <a:pt x="3503" y="1"/>
                    <a:pt x="2316"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4"/>
            <p:cNvSpPr/>
            <p:nvPr/>
          </p:nvSpPr>
          <p:spPr>
            <a:xfrm>
              <a:off x="1652725" y="3876925"/>
              <a:ext cx="291850" cy="374450"/>
            </a:xfrm>
            <a:custGeom>
              <a:avLst/>
              <a:gdLst/>
              <a:ahLst/>
              <a:cxnLst/>
              <a:rect l="l" t="t" r="r" b="b"/>
              <a:pathLst>
                <a:path w="11674" h="14978" extrusionOk="0">
                  <a:moveTo>
                    <a:pt x="11674" y="14977"/>
                  </a:moveTo>
                  <a:lnTo>
                    <a:pt x="1" y="0"/>
                  </a:lnTo>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4"/>
            <p:cNvSpPr/>
            <p:nvPr/>
          </p:nvSpPr>
          <p:spPr>
            <a:xfrm>
              <a:off x="1652725" y="3876925"/>
              <a:ext cx="291850" cy="374450"/>
            </a:xfrm>
            <a:custGeom>
              <a:avLst/>
              <a:gdLst/>
              <a:ahLst/>
              <a:cxnLst/>
              <a:rect l="l" t="t" r="r" b="b"/>
              <a:pathLst>
                <a:path w="11674" h="14978" fill="none" extrusionOk="0">
                  <a:moveTo>
                    <a:pt x="11674" y="14977"/>
                  </a:moveTo>
                  <a:lnTo>
                    <a:pt x="1" y="0"/>
                  </a:lnTo>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4"/>
            <p:cNvSpPr/>
            <p:nvPr/>
          </p:nvSpPr>
          <p:spPr>
            <a:xfrm>
              <a:off x="1490700" y="3340450"/>
              <a:ext cx="352400" cy="519975"/>
            </a:xfrm>
            <a:custGeom>
              <a:avLst/>
              <a:gdLst/>
              <a:ahLst/>
              <a:cxnLst/>
              <a:rect l="l" t="t" r="r" b="b"/>
              <a:pathLst>
                <a:path w="14096" h="20799" extrusionOk="0">
                  <a:moveTo>
                    <a:pt x="8338" y="1"/>
                  </a:moveTo>
                  <a:cubicBezTo>
                    <a:pt x="8338" y="1"/>
                    <a:pt x="1447" y="3871"/>
                    <a:pt x="724" y="9629"/>
                  </a:cubicBezTo>
                  <a:cubicBezTo>
                    <a:pt x="0" y="15355"/>
                    <a:pt x="5758" y="20799"/>
                    <a:pt x="5758" y="20799"/>
                  </a:cubicBezTo>
                  <a:cubicBezTo>
                    <a:pt x="5758" y="20799"/>
                    <a:pt x="12680" y="16928"/>
                    <a:pt x="13372" y="11171"/>
                  </a:cubicBezTo>
                  <a:cubicBezTo>
                    <a:pt x="14096" y="5444"/>
                    <a:pt x="8338" y="1"/>
                    <a:pt x="833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4"/>
            <p:cNvSpPr/>
            <p:nvPr/>
          </p:nvSpPr>
          <p:spPr>
            <a:xfrm>
              <a:off x="1637775" y="3364850"/>
              <a:ext cx="58250" cy="471200"/>
            </a:xfrm>
            <a:custGeom>
              <a:avLst/>
              <a:gdLst/>
              <a:ahLst/>
              <a:cxnLst/>
              <a:rect l="l" t="t" r="r" b="b"/>
              <a:pathLst>
                <a:path w="2330" h="18848" extrusionOk="0">
                  <a:moveTo>
                    <a:pt x="1" y="18847"/>
                  </a:moveTo>
                  <a:lnTo>
                    <a:pt x="2329" y="0"/>
                  </a:lnTo>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4"/>
            <p:cNvSpPr/>
            <p:nvPr/>
          </p:nvSpPr>
          <p:spPr>
            <a:xfrm>
              <a:off x="1637775" y="3364850"/>
              <a:ext cx="58250" cy="471200"/>
            </a:xfrm>
            <a:custGeom>
              <a:avLst/>
              <a:gdLst/>
              <a:ahLst/>
              <a:cxnLst/>
              <a:rect l="l" t="t" r="r" b="b"/>
              <a:pathLst>
                <a:path w="2330" h="18848" fill="none" extrusionOk="0">
                  <a:moveTo>
                    <a:pt x="1" y="18847"/>
                  </a:moveTo>
                  <a:lnTo>
                    <a:pt x="2329" y="0"/>
                  </a:lnTo>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4"/>
            <p:cNvSpPr/>
            <p:nvPr/>
          </p:nvSpPr>
          <p:spPr>
            <a:xfrm>
              <a:off x="1978375" y="3776200"/>
              <a:ext cx="430300" cy="413850"/>
            </a:xfrm>
            <a:custGeom>
              <a:avLst/>
              <a:gdLst/>
              <a:ahLst/>
              <a:cxnLst/>
              <a:rect l="l" t="t" r="r" b="b"/>
              <a:pathLst>
                <a:path w="17212" h="16554" extrusionOk="0">
                  <a:moveTo>
                    <a:pt x="2347" y="0"/>
                  </a:moveTo>
                  <a:cubicBezTo>
                    <a:pt x="2233" y="0"/>
                    <a:pt x="2172" y="2"/>
                    <a:pt x="2172" y="2"/>
                  </a:cubicBezTo>
                  <a:cubicBezTo>
                    <a:pt x="2172" y="2"/>
                    <a:pt x="1" y="7616"/>
                    <a:pt x="3588" y="12210"/>
                  </a:cubicBezTo>
                  <a:cubicBezTo>
                    <a:pt x="6830" y="16371"/>
                    <a:pt x="13710" y="16554"/>
                    <a:pt x="14896" y="16554"/>
                  </a:cubicBezTo>
                  <a:cubicBezTo>
                    <a:pt x="15010" y="16554"/>
                    <a:pt x="15072" y="16552"/>
                    <a:pt x="15072" y="16552"/>
                  </a:cubicBezTo>
                  <a:cubicBezTo>
                    <a:pt x="15072" y="16552"/>
                    <a:pt x="17212" y="8938"/>
                    <a:pt x="13625" y="4344"/>
                  </a:cubicBezTo>
                  <a:cubicBezTo>
                    <a:pt x="10382" y="183"/>
                    <a:pt x="3529" y="0"/>
                    <a:pt x="2347"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4"/>
            <p:cNvSpPr/>
            <p:nvPr/>
          </p:nvSpPr>
          <p:spPr>
            <a:xfrm>
              <a:off x="2047600" y="3795900"/>
              <a:ext cx="291850" cy="374450"/>
            </a:xfrm>
            <a:custGeom>
              <a:avLst/>
              <a:gdLst/>
              <a:ahLst/>
              <a:cxnLst/>
              <a:rect l="l" t="t" r="r" b="b"/>
              <a:pathLst>
                <a:path w="11674" h="14978" extrusionOk="0">
                  <a:moveTo>
                    <a:pt x="11674" y="14977"/>
                  </a:moveTo>
                  <a:lnTo>
                    <a:pt x="1" y="1"/>
                  </a:lnTo>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4"/>
            <p:cNvSpPr/>
            <p:nvPr/>
          </p:nvSpPr>
          <p:spPr>
            <a:xfrm>
              <a:off x="2047600" y="3795900"/>
              <a:ext cx="291850" cy="374450"/>
            </a:xfrm>
            <a:custGeom>
              <a:avLst/>
              <a:gdLst/>
              <a:ahLst/>
              <a:cxnLst/>
              <a:rect l="l" t="t" r="r" b="b"/>
              <a:pathLst>
                <a:path w="11674" h="14978" fill="none" extrusionOk="0">
                  <a:moveTo>
                    <a:pt x="11674" y="14977"/>
                  </a:moveTo>
                  <a:lnTo>
                    <a:pt x="1" y="1"/>
                  </a:lnTo>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4"/>
            <p:cNvSpPr/>
            <p:nvPr/>
          </p:nvSpPr>
          <p:spPr>
            <a:xfrm>
              <a:off x="1886350" y="3259450"/>
              <a:ext cx="352425" cy="519950"/>
            </a:xfrm>
            <a:custGeom>
              <a:avLst/>
              <a:gdLst/>
              <a:ahLst/>
              <a:cxnLst/>
              <a:rect l="l" t="t" r="r" b="b"/>
              <a:pathLst>
                <a:path w="14097" h="20798" extrusionOk="0">
                  <a:moveTo>
                    <a:pt x="8338" y="0"/>
                  </a:moveTo>
                  <a:cubicBezTo>
                    <a:pt x="8338" y="0"/>
                    <a:pt x="1416" y="3870"/>
                    <a:pt x="724" y="9628"/>
                  </a:cubicBezTo>
                  <a:cubicBezTo>
                    <a:pt x="0" y="15355"/>
                    <a:pt x="5758" y="20798"/>
                    <a:pt x="5758" y="20798"/>
                  </a:cubicBezTo>
                  <a:cubicBezTo>
                    <a:pt x="5758" y="20798"/>
                    <a:pt x="12649" y="16928"/>
                    <a:pt x="13373" y="11170"/>
                  </a:cubicBezTo>
                  <a:cubicBezTo>
                    <a:pt x="14096" y="5443"/>
                    <a:pt x="8338" y="0"/>
                    <a:pt x="833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4"/>
            <p:cNvSpPr/>
            <p:nvPr/>
          </p:nvSpPr>
          <p:spPr>
            <a:xfrm>
              <a:off x="2033450" y="3283825"/>
              <a:ext cx="58225" cy="471200"/>
            </a:xfrm>
            <a:custGeom>
              <a:avLst/>
              <a:gdLst/>
              <a:ahLst/>
              <a:cxnLst/>
              <a:rect l="l" t="t" r="r" b="b"/>
              <a:pathLst>
                <a:path w="2329" h="18848" extrusionOk="0">
                  <a:moveTo>
                    <a:pt x="0" y="18847"/>
                  </a:moveTo>
                  <a:lnTo>
                    <a:pt x="2329" y="0"/>
                  </a:lnTo>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4"/>
            <p:cNvSpPr/>
            <p:nvPr/>
          </p:nvSpPr>
          <p:spPr>
            <a:xfrm>
              <a:off x="2033450" y="3283825"/>
              <a:ext cx="58225" cy="471200"/>
            </a:xfrm>
            <a:custGeom>
              <a:avLst/>
              <a:gdLst/>
              <a:ahLst/>
              <a:cxnLst/>
              <a:rect l="l" t="t" r="r" b="b"/>
              <a:pathLst>
                <a:path w="2329" h="18848" fill="none" extrusionOk="0">
                  <a:moveTo>
                    <a:pt x="0" y="18847"/>
                  </a:moveTo>
                  <a:lnTo>
                    <a:pt x="2329" y="0"/>
                  </a:lnTo>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4"/>
            <p:cNvSpPr/>
            <p:nvPr/>
          </p:nvSpPr>
          <p:spPr>
            <a:xfrm>
              <a:off x="2258400" y="3517200"/>
              <a:ext cx="514475" cy="320675"/>
            </a:xfrm>
            <a:custGeom>
              <a:avLst/>
              <a:gdLst/>
              <a:ahLst/>
              <a:cxnLst/>
              <a:rect l="l" t="t" r="r" b="b"/>
              <a:pathLst>
                <a:path w="20579" h="12827" extrusionOk="0">
                  <a:moveTo>
                    <a:pt x="10685" y="1"/>
                  </a:moveTo>
                  <a:cubicBezTo>
                    <a:pt x="10125" y="1"/>
                    <a:pt x="9561" y="53"/>
                    <a:pt x="9000" y="168"/>
                  </a:cubicBezTo>
                  <a:cubicBezTo>
                    <a:pt x="3336" y="1332"/>
                    <a:pt x="1" y="8537"/>
                    <a:pt x="1" y="8537"/>
                  </a:cubicBezTo>
                  <a:cubicBezTo>
                    <a:pt x="1" y="8537"/>
                    <a:pt x="4775" y="12826"/>
                    <a:pt x="9885" y="12826"/>
                  </a:cubicBezTo>
                  <a:cubicBezTo>
                    <a:pt x="10448" y="12826"/>
                    <a:pt x="11015" y="12774"/>
                    <a:pt x="11580" y="12659"/>
                  </a:cubicBezTo>
                  <a:cubicBezTo>
                    <a:pt x="17243" y="11495"/>
                    <a:pt x="20578" y="4321"/>
                    <a:pt x="20578" y="4321"/>
                  </a:cubicBezTo>
                  <a:cubicBezTo>
                    <a:pt x="20578" y="4321"/>
                    <a:pt x="15798" y="1"/>
                    <a:pt x="10685"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4"/>
            <p:cNvSpPr/>
            <p:nvPr/>
          </p:nvSpPr>
          <p:spPr>
            <a:xfrm>
              <a:off x="2282800" y="3629925"/>
              <a:ext cx="465675" cy="95200"/>
            </a:xfrm>
            <a:custGeom>
              <a:avLst/>
              <a:gdLst/>
              <a:ahLst/>
              <a:cxnLst/>
              <a:rect l="l" t="t" r="r" b="b"/>
              <a:pathLst>
                <a:path w="18627" h="3808" extrusionOk="0">
                  <a:moveTo>
                    <a:pt x="18627" y="1"/>
                  </a:moveTo>
                  <a:lnTo>
                    <a:pt x="0" y="3808"/>
                  </a:lnTo>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4"/>
            <p:cNvSpPr/>
            <p:nvPr/>
          </p:nvSpPr>
          <p:spPr>
            <a:xfrm>
              <a:off x="2282800" y="3629925"/>
              <a:ext cx="465675" cy="95200"/>
            </a:xfrm>
            <a:custGeom>
              <a:avLst/>
              <a:gdLst/>
              <a:ahLst/>
              <a:cxnLst/>
              <a:rect l="l" t="t" r="r" b="b"/>
              <a:pathLst>
                <a:path w="18627" h="3808" fill="none" extrusionOk="0">
                  <a:moveTo>
                    <a:pt x="18627" y="1"/>
                  </a:moveTo>
                  <a:lnTo>
                    <a:pt x="0" y="3808"/>
                  </a:lnTo>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4"/>
            <p:cNvSpPr/>
            <p:nvPr/>
          </p:nvSpPr>
          <p:spPr>
            <a:xfrm>
              <a:off x="1283025" y="3730625"/>
              <a:ext cx="975400" cy="199800"/>
            </a:xfrm>
            <a:custGeom>
              <a:avLst/>
              <a:gdLst/>
              <a:ahLst/>
              <a:cxnLst/>
              <a:rect l="l" t="t" r="r" b="b"/>
              <a:pathLst>
                <a:path w="39016" h="7992" extrusionOk="0">
                  <a:moveTo>
                    <a:pt x="39016" y="0"/>
                  </a:moveTo>
                  <a:lnTo>
                    <a:pt x="1" y="7992"/>
                  </a:lnTo>
                </a:path>
              </a:pathLst>
            </a:custGeom>
            <a:solidFill>
              <a:schemeClr val="accent5"/>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4"/>
            <p:cNvSpPr/>
            <p:nvPr/>
          </p:nvSpPr>
          <p:spPr>
            <a:xfrm>
              <a:off x="1283025" y="3730625"/>
              <a:ext cx="975400" cy="199800"/>
            </a:xfrm>
            <a:custGeom>
              <a:avLst/>
              <a:gdLst/>
              <a:ahLst/>
              <a:cxnLst/>
              <a:rect l="l" t="t" r="r" b="b"/>
              <a:pathLst>
                <a:path w="39016" h="7992" fill="none" extrusionOk="0">
                  <a:moveTo>
                    <a:pt x="39016" y="0"/>
                  </a:moveTo>
                  <a:lnTo>
                    <a:pt x="1" y="7992"/>
                  </a:lnTo>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14"/>
          <p:cNvGrpSpPr/>
          <p:nvPr/>
        </p:nvGrpSpPr>
        <p:grpSpPr>
          <a:xfrm rot="5400000">
            <a:off x="7579975" y="4578394"/>
            <a:ext cx="674758" cy="978569"/>
            <a:chOff x="8084825" y="1425381"/>
            <a:chExt cx="674758" cy="978569"/>
          </a:xfrm>
        </p:grpSpPr>
        <p:grpSp>
          <p:nvGrpSpPr>
            <p:cNvPr id="916" name="Google Shape;916;p14"/>
            <p:cNvGrpSpPr/>
            <p:nvPr/>
          </p:nvGrpSpPr>
          <p:grpSpPr>
            <a:xfrm>
              <a:off x="8084825" y="2004050"/>
              <a:ext cx="386250" cy="399900"/>
              <a:chOff x="3914975" y="1969675"/>
              <a:chExt cx="386250" cy="399900"/>
            </a:xfrm>
          </p:grpSpPr>
          <p:sp>
            <p:nvSpPr>
              <p:cNvPr id="917" name="Google Shape;917;p14"/>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4"/>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14"/>
            <p:cNvGrpSpPr/>
            <p:nvPr/>
          </p:nvGrpSpPr>
          <p:grpSpPr>
            <a:xfrm rot="4019605">
              <a:off x="8374727" y="1472962"/>
              <a:ext cx="328400" cy="340006"/>
              <a:chOff x="3914975" y="1969675"/>
              <a:chExt cx="386250" cy="399900"/>
            </a:xfrm>
          </p:grpSpPr>
          <p:sp>
            <p:nvSpPr>
              <p:cNvPr id="920" name="Google Shape;920;p14"/>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4"/>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2375" y="434500"/>
            <a:ext cx="7699200" cy="630300"/>
          </a:xfrm>
          <a:prstGeom prst="rect">
            <a:avLst/>
          </a:prstGeom>
          <a:solidFill>
            <a:schemeClr val="lt1"/>
          </a:solid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gn="ctr">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gn="ctr">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gn="ctr">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gn="ctr">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gn="ctr">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gn="ctr">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gn="ctr">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gn="ctr">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22375" y="1187600"/>
            <a:ext cx="76992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1"/>
              </a:buClr>
              <a:buSzPts val="1200"/>
              <a:buFont typeface="Open Sans"/>
              <a:buChar char="●"/>
              <a:defRPr sz="1200">
                <a:solidFill>
                  <a:schemeClr val="lt1"/>
                </a:solidFill>
                <a:latin typeface="Open Sans"/>
                <a:ea typeface="Open Sans"/>
                <a:cs typeface="Open Sans"/>
                <a:sym typeface="Open Sans"/>
              </a:defRPr>
            </a:lvl1pPr>
            <a:lvl2pPr marL="914400" lvl="1" indent="-304800">
              <a:lnSpc>
                <a:spcPct val="100000"/>
              </a:lnSpc>
              <a:spcBef>
                <a:spcPts val="0"/>
              </a:spcBef>
              <a:spcAft>
                <a:spcPts val="0"/>
              </a:spcAft>
              <a:buClr>
                <a:schemeClr val="lt1"/>
              </a:buClr>
              <a:buSzPts val="1200"/>
              <a:buFont typeface="Open Sans"/>
              <a:buChar char="○"/>
              <a:defRPr sz="1200">
                <a:solidFill>
                  <a:schemeClr val="lt1"/>
                </a:solidFill>
                <a:latin typeface="Open Sans"/>
                <a:ea typeface="Open Sans"/>
                <a:cs typeface="Open Sans"/>
                <a:sym typeface="Open Sans"/>
              </a:defRPr>
            </a:lvl2pPr>
            <a:lvl3pPr marL="1371600" lvl="2" indent="-304800">
              <a:lnSpc>
                <a:spcPct val="100000"/>
              </a:lnSpc>
              <a:spcBef>
                <a:spcPts val="0"/>
              </a:spcBef>
              <a:spcAft>
                <a:spcPts val="0"/>
              </a:spcAft>
              <a:buClr>
                <a:schemeClr val="lt1"/>
              </a:buClr>
              <a:buSzPts val="1200"/>
              <a:buFont typeface="Open Sans"/>
              <a:buChar char="■"/>
              <a:defRPr sz="1200">
                <a:solidFill>
                  <a:schemeClr val="lt1"/>
                </a:solidFill>
                <a:latin typeface="Open Sans"/>
                <a:ea typeface="Open Sans"/>
                <a:cs typeface="Open Sans"/>
                <a:sym typeface="Open Sans"/>
              </a:defRPr>
            </a:lvl3pPr>
            <a:lvl4pPr marL="1828800" lvl="3" indent="-304800">
              <a:lnSpc>
                <a:spcPct val="100000"/>
              </a:lnSpc>
              <a:spcBef>
                <a:spcPts val="0"/>
              </a:spcBef>
              <a:spcAft>
                <a:spcPts val="0"/>
              </a:spcAft>
              <a:buClr>
                <a:schemeClr val="lt1"/>
              </a:buClr>
              <a:buSzPts val="1200"/>
              <a:buFont typeface="Open Sans"/>
              <a:buChar char="●"/>
              <a:defRPr sz="1200">
                <a:solidFill>
                  <a:schemeClr val="lt1"/>
                </a:solidFill>
                <a:latin typeface="Open Sans"/>
                <a:ea typeface="Open Sans"/>
                <a:cs typeface="Open Sans"/>
                <a:sym typeface="Open Sans"/>
              </a:defRPr>
            </a:lvl4pPr>
            <a:lvl5pPr marL="2286000" lvl="4" indent="-304800">
              <a:lnSpc>
                <a:spcPct val="100000"/>
              </a:lnSpc>
              <a:spcBef>
                <a:spcPts val="0"/>
              </a:spcBef>
              <a:spcAft>
                <a:spcPts val="0"/>
              </a:spcAft>
              <a:buClr>
                <a:schemeClr val="lt1"/>
              </a:buClr>
              <a:buSzPts val="1200"/>
              <a:buFont typeface="Open Sans"/>
              <a:buChar char="○"/>
              <a:defRPr sz="1200">
                <a:solidFill>
                  <a:schemeClr val="lt1"/>
                </a:solidFill>
                <a:latin typeface="Open Sans"/>
                <a:ea typeface="Open Sans"/>
                <a:cs typeface="Open Sans"/>
                <a:sym typeface="Open Sans"/>
              </a:defRPr>
            </a:lvl5pPr>
            <a:lvl6pPr marL="2743200" lvl="5" indent="-304800">
              <a:lnSpc>
                <a:spcPct val="100000"/>
              </a:lnSpc>
              <a:spcBef>
                <a:spcPts val="0"/>
              </a:spcBef>
              <a:spcAft>
                <a:spcPts val="0"/>
              </a:spcAft>
              <a:buClr>
                <a:schemeClr val="lt1"/>
              </a:buClr>
              <a:buSzPts val="1200"/>
              <a:buFont typeface="Open Sans"/>
              <a:buChar char="■"/>
              <a:defRPr sz="1200">
                <a:solidFill>
                  <a:schemeClr val="lt1"/>
                </a:solidFill>
                <a:latin typeface="Open Sans"/>
                <a:ea typeface="Open Sans"/>
                <a:cs typeface="Open Sans"/>
                <a:sym typeface="Open Sans"/>
              </a:defRPr>
            </a:lvl6pPr>
            <a:lvl7pPr marL="3200400" lvl="6" indent="-304800">
              <a:lnSpc>
                <a:spcPct val="100000"/>
              </a:lnSpc>
              <a:spcBef>
                <a:spcPts val="0"/>
              </a:spcBef>
              <a:spcAft>
                <a:spcPts val="0"/>
              </a:spcAft>
              <a:buClr>
                <a:schemeClr val="lt1"/>
              </a:buClr>
              <a:buSzPts val="1200"/>
              <a:buFont typeface="Open Sans"/>
              <a:buChar char="●"/>
              <a:defRPr sz="1200">
                <a:solidFill>
                  <a:schemeClr val="lt1"/>
                </a:solidFill>
                <a:latin typeface="Open Sans"/>
                <a:ea typeface="Open Sans"/>
                <a:cs typeface="Open Sans"/>
                <a:sym typeface="Open Sans"/>
              </a:defRPr>
            </a:lvl7pPr>
            <a:lvl8pPr marL="3657600" lvl="7" indent="-304800">
              <a:lnSpc>
                <a:spcPct val="100000"/>
              </a:lnSpc>
              <a:spcBef>
                <a:spcPts val="0"/>
              </a:spcBef>
              <a:spcAft>
                <a:spcPts val="0"/>
              </a:spcAft>
              <a:buClr>
                <a:schemeClr val="lt1"/>
              </a:buClr>
              <a:buSzPts val="1200"/>
              <a:buFont typeface="Open Sans"/>
              <a:buChar char="○"/>
              <a:defRPr sz="1200">
                <a:solidFill>
                  <a:schemeClr val="lt1"/>
                </a:solidFill>
                <a:latin typeface="Open Sans"/>
                <a:ea typeface="Open Sans"/>
                <a:cs typeface="Open Sans"/>
                <a:sym typeface="Open Sans"/>
              </a:defRPr>
            </a:lvl8pPr>
            <a:lvl9pPr marL="4114800" lvl="8" indent="-304800">
              <a:lnSpc>
                <a:spcPct val="100000"/>
              </a:lnSpc>
              <a:spcBef>
                <a:spcPts val="0"/>
              </a:spcBef>
              <a:spcAft>
                <a:spcPts val="0"/>
              </a:spcAft>
              <a:buClr>
                <a:schemeClr val="lt1"/>
              </a:buClr>
              <a:buSzPts val="1200"/>
              <a:buFont typeface="Open Sans"/>
              <a:buChar char="■"/>
              <a:defRPr sz="1200">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8" r:id="rId7"/>
    <p:sldLayoutId id="2147483659" r:id="rId8"/>
    <p:sldLayoutId id="2147483660" r:id="rId9"/>
    <p:sldLayoutId id="2147483666" r:id="rId10"/>
    <p:sldLayoutId id="2147483667" r:id="rId11"/>
    <p:sldLayoutId id="2147483668" r:id="rId12"/>
    <p:sldLayoutId id="214748367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grpSp>
        <p:nvGrpSpPr>
          <p:cNvPr id="1682" name="Google Shape;1682;p28"/>
          <p:cNvGrpSpPr/>
          <p:nvPr/>
        </p:nvGrpSpPr>
        <p:grpSpPr>
          <a:xfrm rot="-6600221">
            <a:off x="-125357" y="1562915"/>
            <a:ext cx="1736442" cy="1179064"/>
            <a:chOff x="1283025" y="3259450"/>
            <a:chExt cx="1489850" cy="1011625"/>
          </a:xfrm>
        </p:grpSpPr>
        <p:sp>
          <p:nvSpPr>
            <p:cNvPr id="1683" name="Google Shape;1683;p28"/>
            <p:cNvSpPr/>
            <p:nvPr/>
          </p:nvSpPr>
          <p:spPr>
            <a:xfrm>
              <a:off x="1583500" y="3857200"/>
              <a:ext cx="429525" cy="413875"/>
            </a:xfrm>
            <a:custGeom>
              <a:avLst/>
              <a:gdLst/>
              <a:ahLst/>
              <a:cxnLst/>
              <a:rect l="l" t="t" r="r" b="b"/>
              <a:pathLst>
                <a:path w="17181" h="16555" extrusionOk="0">
                  <a:moveTo>
                    <a:pt x="2316" y="1"/>
                  </a:moveTo>
                  <a:cubicBezTo>
                    <a:pt x="2202" y="1"/>
                    <a:pt x="2140" y="3"/>
                    <a:pt x="2140" y="3"/>
                  </a:cubicBezTo>
                  <a:cubicBezTo>
                    <a:pt x="2140" y="3"/>
                    <a:pt x="1" y="7617"/>
                    <a:pt x="3556" y="12211"/>
                  </a:cubicBezTo>
                  <a:cubicBezTo>
                    <a:pt x="6799" y="16371"/>
                    <a:pt x="13678" y="16554"/>
                    <a:pt x="14865" y="16554"/>
                  </a:cubicBezTo>
                  <a:cubicBezTo>
                    <a:pt x="14979" y="16554"/>
                    <a:pt x="15041" y="16553"/>
                    <a:pt x="15041" y="16553"/>
                  </a:cubicBezTo>
                  <a:cubicBezTo>
                    <a:pt x="15041" y="16553"/>
                    <a:pt x="17180" y="8938"/>
                    <a:pt x="13625" y="4345"/>
                  </a:cubicBezTo>
                  <a:cubicBezTo>
                    <a:pt x="10382" y="184"/>
                    <a:pt x="3503" y="1"/>
                    <a:pt x="2316"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8"/>
            <p:cNvSpPr/>
            <p:nvPr/>
          </p:nvSpPr>
          <p:spPr>
            <a:xfrm>
              <a:off x="1652725" y="3876925"/>
              <a:ext cx="291850" cy="374450"/>
            </a:xfrm>
            <a:custGeom>
              <a:avLst/>
              <a:gdLst/>
              <a:ahLst/>
              <a:cxnLst/>
              <a:rect l="l" t="t" r="r" b="b"/>
              <a:pathLst>
                <a:path w="11674" h="14978" extrusionOk="0">
                  <a:moveTo>
                    <a:pt x="11674" y="14977"/>
                  </a:moveTo>
                  <a:lnTo>
                    <a:pt x="1"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8"/>
            <p:cNvSpPr/>
            <p:nvPr/>
          </p:nvSpPr>
          <p:spPr>
            <a:xfrm>
              <a:off x="1652725" y="3876925"/>
              <a:ext cx="291850" cy="374450"/>
            </a:xfrm>
            <a:custGeom>
              <a:avLst/>
              <a:gdLst/>
              <a:ahLst/>
              <a:cxnLst/>
              <a:rect l="l" t="t" r="r" b="b"/>
              <a:pathLst>
                <a:path w="11674" h="14978" fill="none" extrusionOk="0">
                  <a:moveTo>
                    <a:pt x="11674" y="14977"/>
                  </a:moveTo>
                  <a:lnTo>
                    <a:pt x="1"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8"/>
            <p:cNvSpPr/>
            <p:nvPr/>
          </p:nvSpPr>
          <p:spPr>
            <a:xfrm>
              <a:off x="1490700" y="3340450"/>
              <a:ext cx="352400" cy="519975"/>
            </a:xfrm>
            <a:custGeom>
              <a:avLst/>
              <a:gdLst/>
              <a:ahLst/>
              <a:cxnLst/>
              <a:rect l="l" t="t" r="r" b="b"/>
              <a:pathLst>
                <a:path w="14096" h="20799" extrusionOk="0">
                  <a:moveTo>
                    <a:pt x="8338" y="1"/>
                  </a:moveTo>
                  <a:cubicBezTo>
                    <a:pt x="8338" y="1"/>
                    <a:pt x="1447" y="3871"/>
                    <a:pt x="724" y="9629"/>
                  </a:cubicBezTo>
                  <a:cubicBezTo>
                    <a:pt x="0" y="15355"/>
                    <a:pt x="5758" y="20799"/>
                    <a:pt x="5758" y="20799"/>
                  </a:cubicBezTo>
                  <a:cubicBezTo>
                    <a:pt x="5758" y="20799"/>
                    <a:pt x="12680" y="16928"/>
                    <a:pt x="13372" y="11171"/>
                  </a:cubicBezTo>
                  <a:cubicBezTo>
                    <a:pt x="14096" y="5444"/>
                    <a:pt x="8338" y="1"/>
                    <a:pt x="833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8"/>
            <p:cNvSpPr/>
            <p:nvPr/>
          </p:nvSpPr>
          <p:spPr>
            <a:xfrm>
              <a:off x="1637775" y="3364850"/>
              <a:ext cx="58250" cy="471200"/>
            </a:xfrm>
            <a:custGeom>
              <a:avLst/>
              <a:gdLst/>
              <a:ahLst/>
              <a:cxnLst/>
              <a:rect l="l" t="t" r="r" b="b"/>
              <a:pathLst>
                <a:path w="2330" h="18848" extrusionOk="0">
                  <a:moveTo>
                    <a:pt x="1" y="18847"/>
                  </a:moveTo>
                  <a:lnTo>
                    <a:pt x="232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8"/>
            <p:cNvSpPr/>
            <p:nvPr/>
          </p:nvSpPr>
          <p:spPr>
            <a:xfrm>
              <a:off x="1637775" y="3364850"/>
              <a:ext cx="58250" cy="471200"/>
            </a:xfrm>
            <a:custGeom>
              <a:avLst/>
              <a:gdLst/>
              <a:ahLst/>
              <a:cxnLst/>
              <a:rect l="l" t="t" r="r" b="b"/>
              <a:pathLst>
                <a:path w="2330" h="18848" fill="none" extrusionOk="0">
                  <a:moveTo>
                    <a:pt x="1"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8"/>
            <p:cNvSpPr/>
            <p:nvPr/>
          </p:nvSpPr>
          <p:spPr>
            <a:xfrm>
              <a:off x="1978375" y="3776200"/>
              <a:ext cx="430300" cy="413850"/>
            </a:xfrm>
            <a:custGeom>
              <a:avLst/>
              <a:gdLst/>
              <a:ahLst/>
              <a:cxnLst/>
              <a:rect l="l" t="t" r="r" b="b"/>
              <a:pathLst>
                <a:path w="17212" h="16554" extrusionOk="0">
                  <a:moveTo>
                    <a:pt x="2347" y="0"/>
                  </a:moveTo>
                  <a:cubicBezTo>
                    <a:pt x="2233" y="0"/>
                    <a:pt x="2172" y="2"/>
                    <a:pt x="2172" y="2"/>
                  </a:cubicBezTo>
                  <a:cubicBezTo>
                    <a:pt x="2172" y="2"/>
                    <a:pt x="1" y="7616"/>
                    <a:pt x="3588" y="12210"/>
                  </a:cubicBezTo>
                  <a:cubicBezTo>
                    <a:pt x="6830" y="16371"/>
                    <a:pt x="13710" y="16554"/>
                    <a:pt x="14896" y="16554"/>
                  </a:cubicBezTo>
                  <a:cubicBezTo>
                    <a:pt x="15010" y="16554"/>
                    <a:pt x="15072" y="16552"/>
                    <a:pt x="15072" y="16552"/>
                  </a:cubicBezTo>
                  <a:cubicBezTo>
                    <a:pt x="15072" y="16552"/>
                    <a:pt x="17212" y="8938"/>
                    <a:pt x="13625" y="4344"/>
                  </a:cubicBezTo>
                  <a:cubicBezTo>
                    <a:pt x="10382" y="183"/>
                    <a:pt x="3529" y="0"/>
                    <a:pt x="2347"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8"/>
            <p:cNvSpPr/>
            <p:nvPr/>
          </p:nvSpPr>
          <p:spPr>
            <a:xfrm>
              <a:off x="2047600" y="3795900"/>
              <a:ext cx="291850" cy="374450"/>
            </a:xfrm>
            <a:custGeom>
              <a:avLst/>
              <a:gdLst/>
              <a:ahLst/>
              <a:cxnLst/>
              <a:rect l="l" t="t" r="r" b="b"/>
              <a:pathLst>
                <a:path w="11674" h="14978" extrusionOk="0">
                  <a:moveTo>
                    <a:pt x="11674" y="14977"/>
                  </a:moveTo>
                  <a:lnTo>
                    <a:pt x="1" y="1"/>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8"/>
            <p:cNvSpPr/>
            <p:nvPr/>
          </p:nvSpPr>
          <p:spPr>
            <a:xfrm>
              <a:off x="2047600" y="3795900"/>
              <a:ext cx="291850" cy="374450"/>
            </a:xfrm>
            <a:custGeom>
              <a:avLst/>
              <a:gdLst/>
              <a:ahLst/>
              <a:cxnLst/>
              <a:rect l="l" t="t" r="r" b="b"/>
              <a:pathLst>
                <a:path w="11674" h="14978" fill="none" extrusionOk="0">
                  <a:moveTo>
                    <a:pt x="11674" y="14977"/>
                  </a:moveTo>
                  <a:lnTo>
                    <a:pt x="1" y="1"/>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8"/>
            <p:cNvSpPr/>
            <p:nvPr/>
          </p:nvSpPr>
          <p:spPr>
            <a:xfrm>
              <a:off x="1886350" y="3259450"/>
              <a:ext cx="352425" cy="519950"/>
            </a:xfrm>
            <a:custGeom>
              <a:avLst/>
              <a:gdLst/>
              <a:ahLst/>
              <a:cxnLst/>
              <a:rect l="l" t="t" r="r" b="b"/>
              <a:pathLst>
                <a:path w="14097" h="20798" extrusionOk="0">
                  <a:moveTo>
                    <a:pt x="8338" y="0"/>
                  </a:moveTo>
                  <a:cubicBezTo>
                    <a:pt x="8338" y="0"/>
                    <a:pt x="1416" y="3870"/>
                    <a:pt x="724" y="9628"/>
                  </a:cubicBezTo>
                  <a:cubicBezTo>
                    <a:pt x="0" y="15355"/>
                    <a:pt x="5758" y="20798"/>
                    <a:pt x="5758" y="20798"/>
                  </a:cubicBezTo>
                  <a:cubicBezTo>
                    <a:pt x="5758" y="20798"/>
                    <a:pt x="12649" y="16928"/>
                    <a:pt x="13373" y="11170"/>
                  </a:cubicBezTo>
                  <a:cubicBezTo>
                    <a:pt x="14096" y="5443"/>
                    <a:pt x="8338" y="0"/>
                    <a:pt x="833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8"/>
            <p:cNvSpPr/>
            <p:nvPr/>
          </p:nvSpPr>
          <p:spPr>
            <a:xfrm>
              <a:off x="2033450" y="3283825"/>
              <a:ext cx="58225" cy="471200"/>
            </a:xfrm>
            <a:custGeom>
              <a:avLst/>
              <a:gdLst/>
              <a:ahLst/>
              <a:cxnLst/>
              <a:rect l="l" t="t" r="r" b="b"/>
              <a:pathLst>
                <a:path w="2329" h="18848" extrusionOk="0">
                  <a:moveTo>
                    <a:pt x="0" y="18847"/>
                  </a:moveTo>
                  <a:lnTo>
                    <a:pt x="232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8"/>
            <p:cNvSpPr/>
            <p:nvPr/>
          </p:nvSpPr>
          <p:spPr>
            <a:xfrm>
              <a:off x="2033450" y="3283825"/>
              <a:ext cx="58225" cy="471200"/>
            </a:xfrm>
            <a:custGeom>
              <a:avLst/>
              <a:gdLst/>
              <a:ahLst/>
              <a:cxnLst/>
              <a:rect l="l" t="t" r="r" b="b"/>
              <a:pathLst>
                <a:path w="2329" h="18848" fill="none" extrusionOk="0">
                  <a:moveTo>
                    <a:pt x="0" y="18847"/>
                  </a:moveTo>
                  <a:lnTo>
                    <a:pt x="232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8"/>
            <p:cNvSpPr/>
            <p:nvPr/>
          </p:nvSpPr>
          <p:spPr>
            <a:xfrm>
              <a:off x="2258400" y="3517200"/>
              <a:ext cx="514475" cy="320675"/>
            </a:xfrm>
            <a:custGeom>
              <a:avLst/>
              <a:gdLst/>
              <a:ahLst/>
              <a:cxnLst/>
              <a:rect l="l" t="t" r="r" b="b"/>
              <a:pathLst>
                <a:path w="20579" h="12827" extrusionOk="0">
                  <a:moveTo>
                    <a:pt x="10685" y="1"/>
                  </a:moveTo>
                  <a:cubicBezTo>
                    <a:pt x="10125" y="1"/>
                    <a:pt x="9561" y="53"/>
                    <a:pt x="9000" y="168"/>
                  </a:cubicBezTo>
                  <a:cubicBezTo>
                    <a:pt x="3336" y="1332"/>
                    <a:pt x="1" y="8537"/>
                    <a:pt x="1" y="8537"/>
                  </a:cubicBezTo>
                  <a:cubicBezTo>
                    <a:pt x="1" y="8537"/>
                    <a:pt x="4775" y="12826"/>
                    <a:pt x="9885" y="12826"/>
                  </a:cubicBezTo>
                  <a:cubicBezTo>
                    <a:pt x="10448" y="12826"/>
                    <a:pt x="11015" y="12774"/>
                    <a:pt x="11580" y="12659"/>
                  </a:cubicBezTo>
                  <a:cubicBezTo>
                    <a:pt x="17243" y="11495"/>
                    <a:pt x="20578" y="4321"/>
                    <a:pt x="20578" y="4321"/>
                  </a:cubicBezTo>
                  <a:cubicBezTo>
                    <a:pt x="20578" y="4321"/>
                    <a:pt x="15798" y="1"/>
                    <a:pt x="10685"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8"/>
            <p:cNvSpPr/>
            <p:nvPr/>
          </p:nvSpPr>
          <p:spPr>
            <a:xfrm>
              <a:off x="2282800" y="3629925"/>
              <a:ext cx="465675" cy="95200"/>
            </a:xfrm>
            <a:custGeom>
              <a:avLst/>
              <a:gdLst/>
              <a:ahLst/>
              <a:cxnLst/>
              <a:rect l="l" t="t" r="r" b="b"/>
              <a:pathLst>
                <a:path w="18627" h="3808" extrusionOk="0">
                  <a:moveTo>
                    <a:pt x="18627" y="1"/>
                  </a:moveTo>
                  <a:lnTo>
                    <a:pt x="0" y="380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8"/>
            <p:cNvSpPr/>
            <p:nvPr/>
          </p:nvSpPr>
          <p:spPr>
            <a:xfrm>
              <a:off x="2282800" y="3629925"/>
              <a:ext cx="465675" cy="95200"/>
            </a:xfrm>
            <a:custGeom>
              <a:avLst/>
              <a:gdLst/>
              <a:ahLst/>
              <a:cxnLst/>
              <a:rect l="l" t="t" r="r" b="b"/>
              <a:pathLst>
                <a:path w="18627" h="3808" fill="none" extrusionOk="0">
                  <a:moveTo>
                    <a:pt x="18627" y="1"/>
                  </a:moveTo>
                  <a:lnTo>
                    <a:pt x="0" y="380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8"/>
            <p:cNvSpPr/>
            <p:nvPr/>
          </p:nvSpPr>
          <p:spPr>
            <a:xfrm>
              <a:off x="1283025" y="3730625"/>
              <a:ext cx="975400" cy="199800"/>
            </a:xfrm>
            <a:custGeom>
              <a:avLst/>
              <a:gdLst/>
              <a:ahLst/>
              <a:cxnLst/>
              <a:rect l="l" t="t" r="r" b="b"/>
              <a:pathLst>
                <a:path w="39016" h="7992" extrusionOk="0">
                  <a:moveTo>
                    <a:pt x="39016" y="0"/>
                  </a:moveTo>
                  <a:lnTo>
                    <a:pt x="1" y="7992"/>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8"/>
            <p:cNvSpPr/>
            <p:nvPr/>
          </p:nvSpPr>
          <p:spPr>
            <a:xfrm>
              <a:off x="1283025" y="3730625"/>
              <a:ext cx="975400" cy="199800"/>
            </a:xfrm>
            <a:custGeom>
              <a:avLst/>
              <a:gdLst/>
              <a:ahLst/>
              <a:cxnLst/>
              <a:rect l="l" t="t" r="r" b="b"/>
              <a:pathLst>
                <a:path w="39016" h="7992" fill="none" extrusionOk="0">
                  <a:moveTo>
                    <a:pt x="39016" y="0"/>
                  </a:moveTo>
                  <a:lnTo>
                    <a:pt x="1" y="7992"/>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0" name="Google Shape;1700;p28"/>
          <p:cNvSpPr txBox="1">
            <a:spLocks noGrp="1"/>
          </p:cNvSpPr>
          <p:nvPr>
            <p:ph type="ctrTitle"/>
          </p:nvPr>
        </p:nvSpPr>
        <p:spPr>
          <a:xfrm>
            <a:off x="1305275" y="1425375"/>
            <a:ext cx="6533400" cy="18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900" dirty="0"/>
              <a:t>Quản lý Café</a:t>
            </a:r>
            <a:br>
              <a:rPr lang="en" sz="5900" dirty="0"/>
            </a:br>
            <a:r>
              <a:rPr lang="en" sz="4300" b="0" dirty="0"/>
              <a:t>Nhóm 22</a:t>
            </a:r>
            <a:endParaRPr sz="5900" dirty="0"/>
          </a:p>
        </p:txBody>
      </p:sp>
      <p:sp>
        <p:nvSpPr>
          <p:cNvPr id="1701" name="Google Shape;1701;p28"/>
          <p:cNvSpPr txBox="1">
            <a:spLocks noGrp="1"/>
          </p:cNvSpPr>
          <p:nvPr>
            <p:ph type="subTitle" idx="1"/>
          </p:nvPr>
        </p:nvSpPr>
        <p:spPr>
          <a:xfrm>
            <a:off x="1366194" y="3344326"/>
            <a:ext cx="6533400" cy="38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GVHD: Đ</a:t>
            </a:r>
            <a:r>
              <a:rPr lang="en-US" dirty="0"/>
              <a:t>i</a:t>
            </a:r>
            <a:r>
              <a:rPr lang="en" dirty="0"/>
              <a:t>nh Thị Mận</a:t>
            </a:r>
            <a:endParaRPr dirty="0"/>
          </a:p>
        </p:txBody>
      </p:sp>
      <p:grpSp>
        <p:nvGrpSpPr>
          <p:cNvPr id="1702" name="Google Shape;1702;p28"/>
          <p:cNvGrpSpPr/>
          <p:nvPr/>
        </p:nvGrpSpPr>
        <p:grpSpPr>
          <a:xfrm>
            <a:off x="4589800" y="283620"/>
            <a:ext cx="1386187" cy="1214538"/>
            <a:chOff x="2539225" y="242950"/>
            <a:chExt cx="1189350" cy="1042075"/>
          </a:xfrm>
        </p:grpSpPr>
        <p:sp>
          <p:nvSpPr>
            <p:cNvPr id="1703" name="Google Shape;1703;p28"/>
            <p:cNvSpPr/>
            <p:nvPr/>
          </p:nvSpPr>
          <p:spPr>
            <a:xfrm>
              <a:off x="2934875" y="242950"/>
              <a:ext cx="486950" cy="327025"/>
            </a:xfrm>
            <a:custGeom>
              <a:avLst/>
              <a:gdLst/>
              <a:ahLst/>
              <a:cxnLst/>
              <a:rect l="l" t="t" r="r" b="b"/>
              <a:pathLst>
                <a:path w="19478" h="13081" extrusionOk="0">
                  <a:moveTo>
                    <a:pt x="8688" y="0"/>
                  </a:moveTo>
                  <a:cubicBezTo>
                    <a:pt x="4246" y="0"/>
                    <a:pt x="1" y="2639"/>
                    <a:pt x="1" y="2639"/>
                  </a:cubicBezTo>
                  <a:cubicBezTo>
                    <a:pt x="1" y="2639"/>
                    <a:pt x="2015" y="10316"/>
                    <a:pt x="7363" y="12456"/>
                  </a:cubicBezTo>
                  <a:cubicBezTo>
                    <a:pt x="8472" y="12903"/>
                    <a:pt x="9637" y="13080"/>
                    <a:pt x="10790" y="13080"/>
                  </a:cubicBezTo>
                  <a:cubicBezTo>
                    <a:pt x="15232" y="13080"/>
                    <a:pt x="19477" y="10442"/>
                    <a:pt x="19477" y="10442"/>
                  </a:cubicBezTo>
                  <a:cubicBezTo>
                    <a:pt x="19477" y="10442"/>
                    <a:pt x="17495" y="2765"/>
                    <a:pt x="12114" y="625"/>
                  </a:cubicBezTo>
                  <a:cubicBezTo>
                    <a:pt x="11006" y="178"/>
                    <a:pt x="9841" y="0"/>
                    <a:pt x="868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8"/>
            <p:cNvSpPr/>
            <p:nvPr/>
          </p:nvSpPr>
          <p:spPr>
            <a:xfrm>
              <a:off x="2958475" y="318350"/>
              <a:ext cx="440525" cy="176225"/>
            </a:xfrm>
            <a:custGeom>
              <a:avLst/>
              <a:gdLst/>
              <a:ahLst/>
              <a:cxnLst/>
              <a:rect l="l" t="t" r="r" b="b"/>
              <a:pathLst>
                <a:path w="17621" h="7049" extrusionOk="0">
                  <a:moveTo>
                    <a:pt x="1" y="0"/>
                  </a:moveTo>
                  <a:lnTo>
                    <a:pt x="17621" y="704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8"/>
            <p:cNvSpPr/>
            <p:nvPr/>
          </p:nvSpPr>
          <p:spPr>
            <a:xfrm>
              <a:off x="2958475" y="318350"/>
              <a:ext cx="440525" cy="176225"/>
            </a:xfrm>
            <a:custGeom>
              <a:avLst/>
              <a:gdLst/>
              <a:ahLst/>
              <a:cxnLst/>
              <a:rect l="l" t="t" r="r" b="b"/>
              <a:pathLst>
                <a:path w="17621" h="7049" fill="none" extrusionOk="0">
                  <a:moveTo>
                    <a:pt x="1" y="0"/>
                  </a:moveTo>
                  <a:lnTo>
                    <a:pt x="17621" y="704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8"/>
            <p:cNvSpPr/>
            <p:nvPr/>
          </p:nvSpPr>
          <p:spPr>
            <a:xfrm>
              <a:off x="3321900" y="500050"/>
              <a:ext cx="406675" cy="482200"/>
            </a:xfrm>
            <a:custGeom>
              <a:avLst/>
              <a:gdLst/>
              <a:ahLst/>
              <a:cxnLst/>
              <a:rect l="l" t="t" r="r" b="b"/>
              <a:pathLst>
                <a:path w="16267" h="19288" extrusionOk="0">
                  <a:moveTo>
                    <a:pt x="4028" y="1"/>
                  </a:moveTo>
                  <a:cubicBezTo>
                    <a:pt x="4028" y="1"/>
                    <a:pt x="0" y="6828"/>
                    <a:pt x="2266" y="12146"/>
                  </a:cubicBezTo>
                  <a:cubicBezTo>
                    <a:pt x="4562" y="17463"/>
                    <a:pt x="12271" y="19288"/>
                    <a:pt x="12271" y="19288"/>
                  </a:cubicBezTo>
                  <a:cubicBezTo>
                    <a:pt x="12271" y="19288"/>
                    <a:pt x="16267" y="12460"/>
                    <a:pt x="14002" y="7143"/>
                  </a:cubicBezTo>
                  <a:cubicBezTo>
                    <a:pt x="11736" y="1825"/>
                    <a:pt x="4028" y="1"/>
                    <a:pt x="402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8"/>
            <p:cNvSpPr/>
            <p:nvPr/>
          </p:nvSpPr>
          <p:spPr>
            <a:xfrm>
              <a:off x="3432025" y="522850"/>
              <a:ext cx="186450" cy="436600"/>
            </a:xfrm>
            <a:custGeom>
              <a:avLst/>
              <a:gdLst/>
              <a:ahLst/>
              <a:cxnLst/>
              <a:rect l="l" t="t" r="r" b="b"/>
              <a:pathLst>
                <a:path w="7458" h="17464" extrusionOk="0">
                  <a:moveTo>
                    <a:pt x="0" y="1"/>
                  </a:moveTo>
                  <a:lnTo>
                    <a:pt x="7457" y="17463"/>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8"/>
            <p:cNvSpPr/>
            <p:nvPr/>
          </p:nvSpPr>
          <p:spPr>
            <a:xfrm>
              <a:off x="3432025" y="522850"/>
              <a:ext cx="186450" cy="436600"/>
            </a:xfrm>
            <a:custGeom>
              <a:avLst/>
              <a:gdLst/>
              <a:ahLst/>
              <a:cxnLst/>
              <a:rect l="l" t="t" r="r" b="b"/>
              <a:pathLst>
                <a:path w="7458" h="17464" fill="none" extrusionOk="0">
                  <a:moveTo>
                    <a:pt x="0" y="1"/>
                  </a:moveTo>
                  <a:lnTo>
                    <a:pt x="7457" y="17463"/>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8"/>
            <p:cNvSpPr/>
            <p:nvPr/>
          </p:nvSpPr>
          <p:spPr>
            <a:xfrm>
              <a:off x="2634400" y="511975"/>
              <a:ext cx="486925" cy="327000"/>
            </a:xfrm>
            <a:custGeom>
              <a:avLst/>
              <a:gdLst/>
              <a:ahLst/>
              <a:cxnLst/>
              <a:rect l="l" t="t" r="r" b="b"/>
              <a:pathLst>
                <a:path w="19477" h="13080" extrusionOk="0">
                  <a:moveTo>
                    <a:pt x="8688" y="0"/>
                  </a:moveTo>
                  <a:cubicBezTo>
                    <a:pt x="4246" y="0"/>
                    <a:pt x="1" y="2638"/>
                    <a:pt x="1" y="2638"/>
                  </a:cubicBezTo>
                  <a:cubicBezTo>
                    <a:pt x="1" y="2638"/>
                    <a:pt x="1983" y="10316"/>
                    <a:pt x="7363" y="12455"/>
                  </a:cubicBezTo>
                  <a:cubicBezTo>
                    <a:pt x="8471" y="12902"/>
                    <a:pt x="9637" y="13080"/>
                    <a:pt x="10789" y="13080"/>
                  </a:cubicBezTo>
                  <a:cubicBezTo>
                    <a:pt x="15232" y="13080"/>
                    <a:pt x="19477" y="10441"/>
                    <a:pt x="19477" y="10441"/>
                  </a:cubicBezTo>
                  <a:cubicBezTo>
                    <a:pt x="19477" y="10441"/>
                    <a:pt x="17495" y="2764"/>
                    <a:pt x="12114" y="625"/>
                  </a:cubicBezTo>
                  <a:cubicBezTo>
                    <a:pt x="11006" y="178"/>
                    <a:pt x="9840" y="0"/>
                    <a:pt x="868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8"/>
            <p:cNvSpPr/>
            <p:nvPr/>
          </p:nvSpPr>
          <p:spPr>
            <a:xfrm>
              <a:off x="2658000" y="587375"/>
              <a:ext cx="439725" cy="176200"/>
            </a:xfrm>
            <a:custGeom>
              <a:avLst/>
              <a:gdLst/>
              <a:ahLst/>
              <a:cxnLst/>
              <a:rect l="l" t="t" r="r" b="b"/>
              <a:pathLst>
                <a:path w="17589" h="7048" extrusionOk="0">
                  <a:moveTo>
                    <a:pt x="1" y="0"/>
                  </a:moveTo>
                  <a:lnTo>
                    <a:pt x="17589" y="704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8"/>
            <p:cNvSpPr/>
            <p:nvPr/>
          </p:nvSpPr>
          <p:spPr>
            <a:xfrm>
              <a:off x="2658000" y="587375"/>
              <a:ext cx="439725" cy="176200"/>
            </a:xfrm>
            <a:custGeom>
              <a:avLst/>
              <a:gdLst/>
              <a:ahLst/>
              <a:cxnLst/>
              <a:rect l="l" t="t" r="r" b="b"/>
              <a:pathLst>
                <a:path w="17589" h="7048" fill="none" extrusionOk="0">
                  <a:moveTo>
                    <a:pt x="1" y="0"/>
                  </a:moveTo>
                  <a:lnTo>
                    <a:pt x="17589" y="704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8"/>
            <p:cNvSpPr/>
            <p:nvPr/>
          </p:nvSpPr>
          <p:spPr>
            <a:xfrm>
              <a:off x="3020625" y="769075"/>
              <a:ext cx="407475" cy="482200"/>
            </a:xfrm>
            <a:custGeom>
              <a:avLst/>
              <a:gdLst/>
              <a:ahLst/>
              <a:cxnLst/>
              <a:rect l="l" t="t" r="r" b="b"/>
              <a:pathLst>
                <a:path w="16299" h="19288" extrusionOk="0">
                  <a:moveTo>
                    <a:pt x="4028" y="0"/>
                  </a:moveTo>
                  <a:cubicBezTo>
                    <a:pt x="4028" y="0"/>
                    <a:pt x="0" y="6828"/>
                    <a:pt x="2297" y="12145"/>
                  </a:cubicBezTo>
                  <a:cubicBezTo>
                    <a:pt x="4563" y="17463"/>
                    <a:pt x="12271" y="19288"/>
                    <a:pt x="12271" y="19288"/>
                  </a:cubicBezTo>
                  <a:cubicBezTo>
                    <a:pt x="12271" y="19288"/>
                    <a:pt x="16299" y="12460"/>
                    <a:pt x="14033" y="7142"/>
                  </a:cubicBezTo>
                  <a:cubicBezTo>
                    <a:pt x="11736" y="1794"/>
                    <a:pt x="4028" y="0"/>
                    <a:pt x="402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8"/>
            <p:cNvSpPr/>
            <p:nvPr/>
          </p:nvSpPr>
          <p:spPr>
            <a:xfrm>
              <a:off x="3131525" y="791875"/>
              <a:ext cx="186450" cy="436600"/>
            </a:xfrm>
            <a:custGeom>
              <a:avLst/>
              <a:gdLst/>
              <a:ahLst/>
              <a:cxnLst/>
              <a:rect l="l" t="t" r="r" b="b"/>
              <a:pathLst>
                <a:path w="7458" h="17464" extrusionOk="0">
                  <a:moveTo>
                    <a:pt x="1" y="1"/>
                  </a:moveTo>
                  <a:lnTo>
                    <a:pt x="7458" y="17463"/>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8"/>
            <p:cNvSpPr/>
            <p:nvPr/>
          </p:nvSpPr>
          <p:spPr>
            <a:xfrm>
              <a:off x="3131525" y="791875"/>
              <a:ext cx="186450" cy="436600"/>
            </a:xfrm>
            <a:custGeom>
              <a:avLst/>
              <a:gdLst/>
              <a:ahLst/>
              <a:cxnLst/>
              <a:rect l="l" t="t" r="r" b="b"/>
              <a:pathLst>
                <a:path w="7458" h="17464" fill="none" extrusionOk="0">
                  <a:moveTo>
                    <a:pt x="1" y="1"/>
                  </a:moveTo>
                  <a:lnTo>
                    <a:pt x="7458" y="17463"/>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8"/>
            <p:cNvSpPr/>
            <p:nvPr/>
          </p:nvSpPr>
          <p:spPr>
            <a:xfrm>
              <a:off x="2539225" y="918150"/>
              <a:ext cx="427925" cy="366875"/>
            </a:xfrm>
            <a:custGeom>
              <a:avLst/>
              <a:gdLst/>
              <a:ahLst/>
              <a:cxnLst/>
              <a:rect l="l" t="t" r="r" b="b"/>
              <a:pathLst>
                <a:path w="17117" h="14675" extrusionOk="0">
                  <a:moveTo>
                    <a:pt x="12648" y="0"/>
                  </a:moveTo>
                  <a:cubicBezTo>
                    <a:pt x="10058" y="0"/>
                    <a:pt x="6668" y="480"/>
                    <a:pt x="4311" y="2595"/>
                  </a:cubicBezTo>
                  <a:cubicBezTo>
                    <a:pt x="1" y="6434"/>
                    <a:pt x="756" y="14331"/>
                    <a:pt x="756" y="14331"/>
                  </a:cubicBezTo>
                  <a:cubicBezTo>
                    <a:pt x="756" y="14331"/>
                    <a:pt x="2380" y="14675"/>
                    <a:pt x="4555" y="14675"/>
                  </a:cubicBezTo>
                  <a:cubicBezTo>
                    <a:pt x="7128" y="14675"/>
                    <a:pt x="10471" y="14194"/>
                    <a:pt x="12806" y="12097"/>
                  </a:cubicBezTo>
                  <a:cubicBezTo>
                    <a:pt x="17117" y="8227"/>
                    <a:pt x="16393" y="330"/>
                    <a:pt x="16393" y="330"/>
                  </a:cubicBezTo>
                  <a:cubicBezTo>
                    <a:pt x="16393" y="330"/>
                    <a:pt x="14796" y="0"/>
                    <a:pt x="1264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8"/>
            <p:cNvSpPr/>
            <p:nvPr/>
          </p:nvSpPr>
          <p:spPr>
            <a:xfrm>
              <a:off x="2576200" y="943700"/>
              <a:ext cx="354000" cy="316225"/>
            </a:xfrm>
            <a:custGeom>
              <a:avLst/>
              <a:gdLst/>
              <a:ahLst/>
              <a:cxnLst/>
              <a:rect l="l" t="t" r="r" b="b"/>
              <a:pathLst>
                <a:path w="14160" h="12649" extrusionOk="0">
                  <a:moveTo>
                    <a:pt x="0" y="12649"/>
                  </a:moveTo>
                  <a:lnTo>
                    <a:pt x="1415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8"/>
            <p:cNvSpPr/>
            <p:nvPr/>
          </p:nvSpPr>
          <p:spPr>
            <a:xfrm>
              <a:off x="2576200" y="943700"/>
              <a:ext cx="354000" cy="316225"/>
            </a:xfrm>
            <a:custGeom>
              <a:avLst/>
              <a:gdLst/>
              <a:ahLst/>
              <a:cxnLst/>
              <a:rect l="l" t="t" r="r" b="b"/>
              <a:pathLst>
                <a:path w="14160" h="12649" fill="none" extrusionOk="0">
                  <a:moveTo>
                    <a:pt x="0" y="12649"/>
                  </a:moveTo>
                  <a:lnTo>
                    <a:pt x="1415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8"/>
            <p:cNvSpPr/>
            <p:nvPr/>
          </p:nvSpPr>
          <p:spPr>
            <a:xfrm>
              <a:off x="2948250" y="262500"/>
              <a:ext cx="743375" cy="663900"/>
            </a:xfrm>
            <a:custGeom>
              <a:avLst/>
              <a:gdLst/>
              <a:ahLst/>
              <a:cxnLst/>
              <a:rect l="l" t="t" r="r" b="b"/>
              <a:pathLst>
                <a:path w="29735" h="26556" extrusionOk="0">
                  <a:moveTo>
                    <a:pt x="1" y="26556"/>
                  </a:moveTo>
                  <a:lnTo>
                    <a:pt x="29734"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8"/>
            <p:cNvSpPr/>
            <p:nvPr/>
          </p:nvSpPr>
          <p:spPr>
            <a:xfrm>
              <a:off x="2948250" y="262500"/>
              <a:ext cx="743375" cy="663900"/>
            </a:xfrm>
            <a:custGeom>
              <a:avLst/>
              <a:gdLst/>
              <a:ahLst/>
              <a:cxnLst/>
              <a:rect l="l" t="t" r="r" b="b"/>
              <a:pathLst>
                <a:path w="29735" h="26556" fill="none" extrusionOk="0">
                  <a:moveTo>
                    <a:pt x="1" y="26556"/>
                  </a:moveTo>
                  <a:lnTo>
                    <a:pt x="29734"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28"/>
          <p:cNvGrpSpPr/>
          <p:nvPr/>
        </p:nvGrpSpPr>
        <p:grpSpPr>
          <a:xfrm>
            <a:off x="6654627" y="241122"/>
            <a:ext cx="1184107" cy="1259869"/>
            <a:chOff x="5198725" y="2839400"/>
            <a:chExt cx="836175" cy="889675"/>
          </a:xfrm>
        </p:grpSpPr>
        <p:grpSp>
          <p:nvGrpSpPr>
            <p:cNvPr id="1721" name="Google Shape;1721;p28"/>
            <p:cNvGrpSpPr/>
            <p:nvPr/>
          </p:nvGrpSpPr>
          <p:grpSpPr>
            <a:xfrm>
              <a:off x="5198725" y="2839400"/>
              <a:ext cx="836175" cy="889675"/>
              <a:chOff x="5198725" y="2839400"/>
              <a:chExt cx="836175" cy="889675"/>
            </a:xfrm>
          </p:grpSpPr>
          <p:sp>
            <p:nvSpPr>
              <p:cNvPr id="1722" name="Google Shape;1722;p28"/>
              <p:cNvSpPr/>
              <p:nvPr/>
            </p:nvSpPr>
            <p:spPr>
              <a:xfrm>
                <a:off x="5198725" y="3132000"/>
                <a:ext cx="479850" cy="509250"/>
              </a:xfrm>
              <a:custGeom>
                <a:avLst/>
                <a:gdLst/>
                <a:ahLst/>
                <a:cxnLst/>
                <a:rect l="l" t="t" r="r" b="b"/>
                <a:pathLst>
                  <a:path w="19194" h="20370" extrusionOk="0">
                    <a:moveTo>
                      <a:pt x="11075" y="3934"/>
                    </a:moveTo>
                    <a:lnTo>
                      <a:pt x="15292" y="15670"/>
                    </a:lnTo>
                    <a:lnTo>
                      <a:pt x="11705" y="16960"/>
                    </a:lnTo>
                    <a:cubicBezTo>
                      <a:pt x="11012" y="17209"/>
                      <a:pt x="10303" y="17327"/>
                      <a:pt x="9605" y="17327"/>
                    </a:cubicBezTo>
                    <a:cubicBezTo>
                      <a:pt x="7041" y="17327"/>
                      <a:pt x="4628" y="15732"/>
                      <a:pt x="3713" y="13184"/>
                    </a:cubicBezTo>
                    <a:cubicBezTo>
                      <a:pt x="3146" y="11611"/>
                      <a:pt x="3241" y="9944"/>
                      <a:pt x="3965" y="8433"/>
                    </a:cubicBezTo>
                    <a:cubicBezTo>
                      <a:pt x="4562" y="7112"/>
                      <a:pt x="5569" y="6105"/>
                      <a:pt x="6828" y="5476"/>
                    </a:cubicBezTo>
                    <a:lnTo>
                      <a:pt x="6859" y="5476"/>
                    </a:lnTo>
                    <a:cubicBezTo>
                      <a:pt x="7048" y="5381"/>
                      <a:pt x="7268" y="5287"/>
                      <a:pt x="7489" y="5224"/>
                    </a:cubicBezTo>
                    <a:lnTo>
                      <a:pt x="11075" y="3934"/>
                    </a:lnTo>
                    <a:close/>
                    <a:moveTo>
                      <a:pt x="12900" y="1"/>
                    </a:moveTo>
                    <a:lnTo>
                      <a:pt x="6450" y="2329"/>
                    </a:lnTo>
                    <a:cubicBezTo>
                      <a:pt x="4122" y="3179"/>
                      <a:pt x="2234" y="4878"/>
                      <a:pt x="1196" y="7112"/>
                    </a:cubicBezTo>
                    <a:cubicBezTo>
                      <a:pt x="126" y="9377"/>
                      <a:pt x="0" y="11894"/>
                      <a:pt x="850" y="14223"/>
                    </a:cubicBezTo>
                    <a:cubicBezTo>
                      <a:pt x="2209" y="18005"/>
                      <a:pt x="5803" y="20370"/>
                      <a:pt x="9616" y="20370"/>
                    </a:cubicBezTo>
                    <a:cubicBezTo>
                      <a:pt x="10656" y="20370"/>
                      <a:pt x="11712" y="20194"/>
                      <a:pt x="12743" y="19823"/>
                    </a:cubicBezTo>
                    <a:lnTo>
                      <a:pt x="19193" y="17526"/>
                    </a:lnTo>
                    <a:lnTo>
                      <a:pt x="129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8"/>
              <p:cNvSpPr/>
              <p:nvPr/>
            </p:nvSpPr>
            <p:spPr>
              <a:xfrm>
                <a:off x="5198725" y="3132000"/>
                <a:ext cx="479850" cy="538850"/>
              </a:xfrm>
              <a:custGeom>
                <a:avLst/>
                <a:gdLst/>
                <a:ahLst/>
                <a:cxnLst/>
                <a:rect l="l" t="t" r="r" b="b"/>
                <a:pathLst>
                  <a:path w="19194" h="21554" fill="none" extrusionOk="0">
                    <a:moveTo>
                      <a:pt x="19193" y="17526"/>
                    </a:moveTo>
                    <a:lnTo>
                      <a:pt x="12743" y="19823"/>
                    </a:lnTo>
                    <a:cubicBezTo>
                      <a:pt x="7929" y="21554"/>
                      <a:pt x="2580" y="19037"/>
                      <a:pt x="850" y="14223"/>
                    </a:cubicBezTo>
                    <a:cubicBezTo>
                      <a:pt x="0" y="11894"/>
                      <a:pt x="126" y="9377"/>
                      <a:pt x="1196" y="7112"/>
                    </a:cubicBezTo>
                    <a:cubicBezTo>
                      <a:pt x="2234" y="4878"/>
                      <a:pt x="4122" y="3179"/>
                      <a:pt x="6450" y="2329"/>
                    </a:cubicBezTo>
                    <a:lnTo>
                      <a:pt x="12900" y="1"/>
                    </a:lnTo>
                    <a:lnTo>
                      <a:pt x="19193" y="17526"/>
                    </a:lnTo>
                    <a:close/>
                    <a:moveTo>
                      <a:pt x="6828" y="5476"/>
                    </a:moveTo>
                    <a:cubicBezTo>
                      <a:pt x="5569" y="6105"/>
                      <a:pt x="4562" y="7112"/>
                      <a:pt x="3965" y="8433"/>
                    </a:cubicBezTo>
                    <a:cubicBezTo>
                      <a:pt x="3241" y="9944"/>
                      <a:pt x="3146" y="11611"/>
                      <a:pt x="3713" y="13184"/>
                    </a:cubicBezTo>
                    <a:cubicBezTo>
                      <a:pt x="4877" y="16425"/>
                      <a:pt x="8464" y="18124"/>
                      <a:pt x="11705" y="16960"/>
                    </a:cubicBezTo>
                    <a:lnTo>
                      <a:pt x="15292" y="15670"/>
                    </a:lnTo>
                    <a:lnTo>
                      <a:pt x="11075" y="3934"/>
                    </a:lnTo>
                    <a:lnTo>
                      <a:pt x="7489" y="5224"/>
                    </a:lnTo>
                    <a:cubicBezTo>
                      <a:pt x="7268" y="5287"/>
                      <a:pt x="7048" y="5381"/>
                      <a:pt x="6859" y="5476"/>
                    </a:cubicBezTo>
                    <a:close/>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8"/>
              <p:cNvSpPr/>
              <p:nvPr/>
            </p:nvSpPr>
            <p:spPr>
              <a:xfrm>
                <a:off x="5253000" y="2839400"/>
                <a:ext cx="781900" cy="889675"/>
              </a:xfrm>
              <a:custGeom>
                <a:avLst/>
                <a:gdLst/>
                <a:ahLst/>
                <a:cxnLst/>
                <a:rect l="l" t="t" r="r" b="b"/>
                <a:pathLst>
                  <a:path w="31276" h="35587" extrusionOk="0">
                    <a:moveTo>
                      <a:pt x="20515" y="0"/>
                    </a:moveTo>
                    <a:lnTo>
                      <a:pt x="0" y="10037"/>
                    </a:lnTo>
                    <a:lnTo>
                      <a:pt x="15732" y="35586"/>
                    </a:lnTo>
                    <a:lnTo>
                      <a:pt x="31275" y="27972"/>
                    </a:lnTo>
                    <a:lnTo>
                      <a:pt x="20515" y="0"/>
                    </a:lnTo>
                    <a:close/>
                  </a:path>
                </a:pathLst>
              </a:custGeom>
              <a:solidFill>
                <a:schemeClr val="accent3"/>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8"/>
              <p:cNvSpPr/>
              <p:nvPr/>
            </p:nvSpPr>
            <p:spPr>
              <a:xfrm>
                <a:off x="5444125" y="3061225"/>
                <a:ext cx="590775" cy="667850"/>
              </a:xfrm>
              <a:custGeom>
                <a:avLst/>
                <a:gdLst/>
                <a:ahLst/>
                <a:cxnLst/>
                <a:rect l="l" t="t" r="r" b="b"/>
                <a:pathLst>
                  <a:path w="23631" h="26714" extrusionOk="0">
                    <a:moveTo>
                      <a:pt x="16142" y="0"/>
                    </a:moveTo>
                    <a:cubicBezTo>
                      <a:pt x="16142" y="0"/>
                      <a:pt x="16142" y="32"/>
                      <a:pt x="16079" y="63"/>
                    </a:cubicBezTo>
                    <a:cubicBezTo>
                      <a:pt x="14978" y="1007"/>
                      <a:pt x="410" y="13435"/>
                      <a:pt x="1" y="13561"/>
                    </a:cubicBezTo>
                    <a:lnTo>
                      <a:pt x="8087" y="26713"/>
                    </a:lnTo>
                    <a:lnTo>
                      <a:pt x="23630" y="19099"/>
                    </a:lnTo>
                    <a:lnTo>
                      <a:pt x="16142" y="0"/>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6" name="Google Shape;1726;p28"/>
            <p:cNvSpPr/>
            <p:nvPr/>
          </p:nvSpPr>
          <p:spPr>
            <a:xfrm>
              <a:off x="5444125" y="3061225"/>
              <a:ext cx="590775" cy="667850"/>
            </a:xfrm>
            <a:custGeom>
              <a:avLst/>
              <a:gdLst/>
              <a:ahLst/>
              <a:cxnLst/>
              <a:rect l="l" t="t" r="r" b="b"/>
              <a:pathLst>
                <a:path w="23631" h="26714" extrusionOk="0">
                  <a:moveTo>
                    <a:pt x="16142" y="0"/>
                  </a:moveTo>
                  <a:cubicBezTo>
                    <a:pt x="16142" y="0"/>
                    <a:pt x="16142" y="32"/>
                    <a:pt x="16079" y="63"/>
                  </a:cubicBezTo>
                  <a:cubicBezTo>
                    <a:pt x="14978" y="1007"/>
                    <a:pt x="410" y="13435"/>
                    <a:pt x="1" y="13561"/>
                  </a:cubicBezTo>
                  <a:lnTo>
                    <a:pt x="8087" y="26713"/>
                  </a:lnTo>
                  <a:lnTo>
                    <a:pt x="23630" y="19099"/>
                  </a:lnTo>
                  <a:lnTo>
                    <a:pt x="16142" y="0"/>
                  </a:lnTo>
                  <a:close/>
                </a:path>
              </a:pathLst>
            </a:custGeom>
            <a:gradFill>
              <a:gsLst>
                <a:gs pos="0">
                  <a:srgbClr val="FFFFFF">
                    <a:alpha val="0"/>
                  </a:srgbClr>
                </a:gs>
                <a:gs pos="100000">
                  <a:srgbClr val="000000">
                    <a:alpha val="29803"/>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28"/>
          <p:cNvGrpSpPr/>
          <p:nvPr/>
        </p:nvGrpSpPr>
        <p:grpSpPr>
          <a:xfrm>
            <a:off x="346557" y="3317500"/>
            <a:ext cx="2084145" cy="1739537"/>
            <a:chOff x="4469550" y="4182900"/>
            <a:chExt cx="1471750" cy="1228400"/>
          </a:xfrm>
        </p:grpSpPr>
        <p:grpSp>
          <p:nvGrpSpPr>
            <p:cNvPr id="1728" name="Google Shape;1728;p28"/>
            <p:cNvGrpSpPr/>
            <p:nvPr/>
          </p:nvGrpSpPr>
          <p:grpSpPr>
            <a:xfrm>
              <a:off x="4469550" y="4182900"/>
              <a:ext cx="1471750" cy="1228400"/>
              <a:chOff x="4469550" y="4182900"/>
              <a:chExt cx="1471750" cy="1228400"/>
            </a:xfrm>
          </p:grpSpPr>
          <p:sp>
            <p:nvSpPr>
              <p:cNvPr id="1729" name="Google Shape;1729;p28"/>
              <p:cNvSpPr/>
              <p:nvPr/>
            </p:nvSpPr>
            <p:spPr>
              <a:xfrm>
                <a:off x="4469550" y="4211875"/>
                <a:ext cx="531750" cy="491775"/>
              </a:xfrm>
              <a:custGeom>
                <a:avLst/>
                <a:gdLst/>
                <a:ahLst/>
                <a:cxnLst/>
                <a:rect l="l" t="t" r="r" b="b"/>
                <a:pathLst>
                  <a:path w="21270" h="19671" extrusionOk="0">
                    <a:moveTo>
                      <a:pt x="9425" y="2920"/>
                    </a:moveTo>
                    <a:cubicBezTo>
                      <a:pt x="10216" y="2920"/>
                      <a:pt x="11016" y="3096"/>
                      <a:pt x="11768" y="3467"/>
                    </a:cubicBezTo>
                    <a:lnTo>
                      <a:pt x="17337" y="6236"/>
                    </a:lnTo>
                    <a:lnTo>
                      <a:pt x="12617" y="15769"/>
                    </a:lnTo>
                    <a:lnTo>
                      <a:pt x="7048" y="13001"/>
                    </a:lnTo>
                    <a:cubicBezTo>
                      <a:pt x="4436" y="11711"/>
                      <a:pt x="3335" y="8501"/>
                      <a:pt x="4657" y="5858"/>
                    </a:cubicBezTo>
                    <a:cubicBezTo>
                      <a:pt x="5576" y="3998"/>
                      <a:pt x="7468" y="2920"/>
                      <a:pt x="9425" y="2920"/>
                    </a:cubicBezTo>
                    <a:close/>
                    <a:moveTo>
                      <a:pt x="9416" y="1"/>
                    </a:moveTo>
                    <a:cubicBezTo>
                      <a:pt x="6380" y="1"/>
                      <a:pt x="3447" y="1678"/>
                      <a:pt x="2014" y="4568"/>
                    </a:cubicBezTo>
                    <a:cubicBezTo>
                      <a:pt x="0" y="8659"/>
                      <a:pt x="1668" y="13598"/>
                      <a:pt x="5758" y="15612"/>
                    </a:cubicBezTo>
                    <a:lnTo>
                      <a:pt x="13939" y="19671"/>
                    </a:lnTo>
                    <a:lnTo>
                      <a:pt x="13970" y="19671"/>
                    </a:lnTo>
                    <a:lnTo>
                      <a:pt x="21270" y="4914"/>
                    </a:lnTo>
                    <a:lnTo>
                      <a:pt x="13058" y="855"/>
                    </a:lnTo>
                    <a:cubicBezTo>
                      <a:pt x="11888" y="275"/>
                      <a:pt x="10644" y="1"/>
                      <a:pt x="9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8"/>
              <p:cNvSpPr/>
              <p:nvPr/>
            </p:nvSpPr>
            <p:spPr>
              <a:xfrm>
                <a:off x="4469550" y="4182900"/>
                <a:ext cx="531750" cy="520750"/>
              </a:xfrm>
              <a:custGeom>
                <a:avLst/>
                <a:gdLst/>
                <a:ahLst/>
                <a:cxnLst/>
                <a:rect l="l" t="t" r="r" b="b"/>
                <a:pathLst>
                  <a:path w="21270" h="20830" fill="none" extrusionOk="0">
                    <a:moveTo>
                      <a:pt x="13939" y="20830"/>
                    </a:moveTo>
                    <a:lnTo>
                      <a:pt x="5758" y="16771"/>
                    </a:lnTo>
                    <a:cubicBezTo>
                      <a:pt x="1668" y="14757"/>
                      <a:pt x="0" y="9818"/>
                      <a:pt x="2014" y="5727"/>
                    </a:cubicBezTo>
                    <a:cubicBezTo>
                      <a:pt x="4027" y="1668"/>
                      <a:pt x="8999" y="1"/>
                      <a:pt x="13058" y="2014"/>
                    </a:cubicBezTo>
                    <a:lnTo>
                      <a:pt x="21270" y="6073"/>
                    </a:lnTo>
                    <a:lnTo>
                      <a:pt x="13970" y="20830"/>
                    </a:lnTo>
                    <a:close/>
                    <a:moveTo>
                      <a:pt x="11768" y="4626"/>
                    </a:moveTo>
                    <a:cubicBezTo>
                      <a:pt x="9156" y="3336"/>
                      <a:pt x="5947" y="4406"/>
                      <a:pt x="4657" y="7017"/>
                    </a:cubicBezTo>
                    <a:cubicBezTo>
                      <a:pt x="3335" y="9660"/>
                      <a:pt x="4436" y="12870"/>
                      <a:pt x="7048" y="14160"/>
                    </a:cubicBezTo>
                    <a:lnTo>
                      <a:pt x="12617" y="16928"/>
                    </a:lnTo>
                    <a:lnTo>
                      <a:pt x="17337" y="7395"/>
                    </a:lnTo>
                    <a:lnTo>
                      <a:pt x="11768" y="4626"/>
                    </a:lnTo>
                    <a:close/>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8"/>
              <p:cNvSpPr/>
              <p:nvPr/>
            </p:nvSpPr>
            <p:spPr>
              <a:xfrm>
                <a:off x="4825075" y="4747675"/>
                <a:ext cx="597850" cy="492450"/>
              </a:xfrm>
              <a:custGeom>
                <a:avLst/>
                <a:gdLst/>
                <a:ahLst/>
                <a:cxnLst/>
                <a:rect l="l" t="t" r="r" b="b"/>
                <a:pathLst>
                  <a:path w="23914" h="19698" extrusionOk="0">
                    <a:moveTo>
                      <a:pt x="5129" y="1"/>
                    </a:moveTo>
                    <a:lnTo>
                      <a:pt x="1" y="10384"/>
                    </a:lnTo>
                    <a:lnTo>
                      <a:pt x="18785" y="19697"/>
                    </a:lnTo>
                    <a:lnTo>
                      <a:pt x="23913" y="9314"/>
                    </a:lnTo>
                    <a:lnTo>
                      <a:pt x="5129" y="1"/>
                    </a:lnTo>
                    <a:close/>
                  </a:path>
                </a:pathLst>
              </a:custGeom>
              <a:solidFill>
                <a:schemeClr val="l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8"/>
              <p:cNvSpPr/>
              <p:nvPr/>
            </p:nvSpPr>
            <p:spPr>
              <a:xfrm>
                <a:off x="4553700" y="4886125"/>
                <a:ext cx="988775" cy="525175"/>
              </a:xfrm>
              <a:custGeom>
                <a:avLst/>
                <a:gdLst/>
                <a:ahLst/>
                <a:cxnLst/>
                <a:rect l="l" t="t" r="r" b="b"/>
                <a:pathLst>
                  <a:path w="39551" h="21007" extrusionOk="0">
                    <a:moveTo>
                      <a:pt x="819" y="1"/>
                    </a:moveTo>
                    <a:lnTo>
                      <a:pt x="567" y="535"/>
                    </a:lnTo>
                    <a:cubicBezTo>
                      <a:pt x="1" y="1700"/>
                      <a:pt x="473" y="3084"/>
                      <a:pt x="1605" y="3650"/>
                    </a:cubicBezTo>
                    <a:lnTo>
                      <a:pt x="36153" y="20767"/>
                    </a:lnTo>
                    <a:cubicBezTo>
                      <a:pt x="36488" y="20930"/>
                      <a:pt x="36841" y="21007"/>
                      <a:pt x="37189" y="21007"/>
                    </a:cubicBezTo>
                    <a:cubicBezTo>
                      <a:pt x="38049" y="21007"/>
                      <a:pt x="38873" y="20535"/>
                      <a:pt x="39299" y="19728"/>
                    </a:cubicBezTo>
                    <a:lnTo>
                      <a:pt x="39551" y="19194"/>
                    </a:lnTo>
                    <a:lnTo>
                      <a:pt x="819" y="1"/>
                    </a:lnTo>
                    <a:close/>
                  </a:path>
                </a:pathLst>
              </a:custGeom>
              <a:solidFill>
                <a:schemeClr val="accent3"/>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8"/>
              <p:cNvSpPr/>
              <p:nvPr/>
            </p:nvSpPr>
            <p:spPr>
              <a:xfrm>
                <a:off x="4678775" y="4189975"/>
                <a:ext cx="1262525" cy="895075"/>
              </a:xfrm>
              <a:custGeom>
                <a:avLst/>
                <a:gdLst/>
                <a:ahLst/>
                <a:cxnLst/>
                <a:rect l="l" t="t" r="r" b="b"/>
                <a:pathLst>
                  <a:path w="50501" h="35803" extrusionOk="0">
                    <a:moveTo>
                      <a:pt x="6073" y="1"/>
                    </a:moveTo>
                    <a:cubicBezTo>
                      <a:pt x="0" y="12272"/>
                      <a:pt x="5003" y="27154"/>
                      <a:pt x="17274" y="33227"/>
                    </a:cubicBezTo>
                    <a:cubicBezTo>
                      <a:pt x="20806" y="34975"/>
                      <a:pt x="24554" y="35802"/>
                      <a:pt x="28246" y="35802"/>
                    </a:cubicBezTo>
                    <a:cubicBezTo>
                      <a:pt x="37382" y="35802"/>
                      <a:pt x="46175" y="30734"/>
                      <a:pt x="50500" y="21994"/>
                    </a:cubicBezTo>
                    <a:lnTo>
                      <a:pt x="6073" y="1"/>
                    </a:lnTo>
                    <a:close/>
                  </a:path>
                </a:pathLst>
              </a:custGeom>
              <a:solidFill>
                <a:schemeClr val="l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8"/>
              <p:cNvSpPr/>
              <p:nvPr/>
            </p:nvSpPr>
            <p:spPr>
              <a:xfrm>
                <a:off x="4780250" y="4331575"/>
                <a:ext cx="1083175" cy="536475"/>
              </a:xfrm>
              <a:custGeom>
                <a:avLst/>
                <a:gdLst/>
                <a:ahLst/>
                <a:cxnLst/>
                <a:rect l="l" t="t" r="r" b="b"/>
                <a:pathLst>
                  <a:path w="43327" h="21459" extrusionOk="0">
                    <a:moveTo>
                      <a:pt x="0" y="0"/>
                    </a:moveTo>
                    <a:lnTo>
                      <a:pt x="43326" y="21459"/>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8"/>
              <p:cNvSpPr/>
              <p:nvPr/>
            </p:nvSpPr>
            <p:spPr>
              <a:xfrm>
                <a:off x="4780250" y="4331575"/>
                <a:ext cx="1083175" cy="536475"/>
              </a:xfrm>
              <a:custGeom>
                <a:avLst/>
                <a:gdLst/>
                <a:ahLst/>
                <a:cxnLst/>
                <a:rect l="l" t="t" r="r" b="b"/>
                <a:pathLst>
                  <a:path w="43327" h="21459" fill="none" extrusionOk="0">
                    <a:moveTo>
                      <a:pt x="0" y="0"/>
                    </a:moveTo>
                    <a:lnTo>
                      <a:pt x="43326" y="21459"/>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8"/>
              <p:cNvSpPr/>
              <p:nvPr/>
            </p:nvSpPr>
            <p:spPr>
              <a:xfrm>
                <a:off x="4861275" y="4462925"/>
                <a:ext cx="249375" cy="557725"/>
              </a:xfrm>
              <a:custGeom>
                <a:avLst/>
                <a:gdLst/>
                <a:ahLst/>
                <a:cxnLst/>
                <a:rect l="l" t="t" r="r" b="b"/>
                <a:pathLst>
                  <a:path w="9975" h="22309" fill="none" extrusionOk="0">
                    <a:moveTo>
                      <a:pt x="5758" y="1"/>
                    </a:moveTo>
                    <a:cubicBezTo>
                      <a:pt x="5758" y="1"/>
                      <a:pt x="0" y="12744"/>
                      <a:pt x="9974" y="22309"/>
                    </a:cubicBez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8"/>
              <p:cNvSpPr/>
              <p:nvPr/>
            </p:nvSpPr>
            <p:spPr>
              <a:xfrm>
                <a:off x="5112975" y="4742175"/>
                <a:ext cx="507375" cy="306800"/>
              </a:xfrm>
              <a:custGeom>
                <a:avLst/>
                <a:gdLst/>
                <a:ahLst/>
                <a:cxnLst/>
                <a:rect l="l" t="t" r="r" b="b"/>
                <a:pathLst>
                  <a:path w="20295" h="12272" fill="none" extrusionOk="0">
                    <a:moveTo>
                      <a:pt x="20295" y="1008"/>
                    </a:moveTo>
                    <a:cubicBezTo>
                      <a:pt x="19917" y="1"/>
                      <a:pt x="13278" y="12272"/>
                      <a:pt x="1" y="11170"/>
                    </a:cubicBez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8"/>
              <p:cNvSpPr/>
              <p:nvPr/>
            </p:nvSpPr>
            <p:spPr>
              <a:xfrm>
                <a:off x="5114550" y="4614750"/>
                <a:ext cx="196675" cy="397250"/>
              </a:xfrm>
              <a:custGeom>
                <a:avLst/>
                <a:gdLst/>
                <a:ahLst/>
                <a:cxnLst/>
                <a:rect l="l" t="t" r="r" b="b"/>
                <a:pathLst>
                  <a:path w="7867" h="15890" extrusionOk="0">
                    <a:moveTo>
                      <a:pt x="7866" y="1"/>
                    </a:moveTo>
                    <a:lnTo>
                      <a:pt x="0" y="1589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8"/>
              <p:cNvSpPr/>
              <p:nvPr/>
            </p:nvSpPr>
            <p:spPr>
              <a:xfrm>
                <a:off x="5114550" y="4614750"/>
                <a:ext cx="196675" cy="397250"/>
              </a:xfrm>
              <a:custGeom>
                <a:avLst/>
                <a:gdLst/>
                <a:ahLst/>
                <a:cxnLst/>
                <a:rect l="l" t="t" r="r" b="b"/>
                <a:pathLst>
                  <a:path w="7867" h="15890" fill="none" extrusionOk="0">
                    <a:moveTo>
                      <a:pt x="7866" y="1"/>
                    </a:moveTo>
                    <a:lnTo>
                      <a:pt x="0" y="1589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0" name="Google Shape;1740;p28"/>
            <p:cNvSpPr/>
            <p:nvPr/>
          </p:nvSpPr>
          <p:spPr>
            <a:xfrm>
              <a:off x="4678775" y="4189970"/>
              <a:ext cx="1262525" cy="895075"/>
            </a:xfrm>
            <a:custGeom>
              <a:avLst/>
              <a:gdLst/>
              <a:ahLst/>
              <a:cxnLst/>
              <a:rect l="l" t="t" r="r" b="b"/>
              <a:pathLst>
                <a:path w="50501" h="35803" extrusionOk="0">
                  <a:moveTo>
                    <a:pt x="6073" y="1"/>
                  </a:moveTo>
                  <a:cubicBezTo>
                    <a:pt x="0" y="12272"/>
                    <a:pt x="5003" y="27154"/>
                    <a:pt x="17274" y="33227"/>
                  </a:cubicBezTo>
                  <a:cubicBezTo>
                    <a:pt x="20806" y="34975"/>
                    <a:pt x="24554" y="35802"/>
                    <a:pt x="28246" y="35802"/>
                  </a:cubicBezTo>
                  <a:cubicBezTo>
                    <a:pt x="37382" y="35802"/>
                    <a:pt x="46175" y="30734"/>
                    <a:pt x="50500" y="21994"/>
                  </a:cubicBezTo>
                  <a:lnTo>
                    <a:pt x="6073" y="1"/>
                  </a:lnTo>
                  <a:close/>
                </a:path>
              </a:pathLst>
            </a:custGeom>
            <a:gradFill>
              <a:gsLst>
                <a:gs pos="0">
                  <a:srgbClr val="FFFFFF">
                    <a:alpha val="0"/>
                    <a:alpha val="29760"/>
                  </a:srgbClr>
                </a:gs>
                <a:gs pos="100000">
                  <a:srgbClr val="000000">
                    <a:alpha val="29803"/>
                    <a:alpha val="2976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01;p28" hidden="1">
            <a:extLst>
              <a:ext uri="{FF2B5EF4-FFF2-40B4-BE49-F238E27FC236}">
                <a16:creationId xmlns:a16="http://schemas.microsoft.com/office/drawing/2014/main" id="{83FB2570-1032-D347-55A9-8107FF75F919}"/>
              </a:ext>
            </a:extLst>
          </p:cNvPr>
          <p:cNvSpPr txBox="1">
            <a:spLocks/>
          </p:cNvSpPr>
          <p:nvPr/>
        </p:nvSpPr>
        <p:spPr>
          <a:xfrm>
            <a:off x="1690282" y="848696"/>
            <a:ext cx="3011083" cy="567473"/>
          </a:xfrm>
          <a:prstGeom prst="rect">
            <a:avLst/>
          </a:prstGeom>
          <a:noFill/>
          <a:ln>
            <a:noFill/>
          </a:ln>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800"/>
              <a:buFont typeface="Open Sans"/>
              <a:buNone/>
              <a:defRPr sz="1500" b="0" i="0" u="none" strike="noStrike" cap="none">
                <a:solidFill>
                  <a:schemeClr val="lt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lt1"/>
              </a:buClr>
              <a:buSzPts val="1800"/>
              <a:buFont typeface="Open Sans"/>
              <a:buNone/>
              <a:defRPr sz="1800" b="0" i="0" u="none" strike="noStrike" cap="none">
                <a:solidFill>
                  <a:schemeClr val="lt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lt1"/>
              </a:buClr>
              <a:buSzPts val="1800"/>
              <a:buFont typeface="Open Sans"/>
              <a:buNone/>
              <a:defRPr sz="1800" b="0" i="0" u="none" strike="noStrike" cap="none">
                <a:solidFill>
                  <a:schemeClr val="lt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lt1"/>
              </a:buClr>
              <a:buSzPts val="1800"/>
              <a:buFont typeface="Open Sans"/>
              <a:buNone/>
              <a:defRPr sz="1800" b="0" i="0" u="none" strike="noStrike" cap="none">
                <a:solidFill>
                  <a:schemeClr val="lt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lt1"/>
              </a:buClr>
              <a:buSzPts val="1800"/>
              <a:buFont typeface="Open Sans"/>
              <a:buNone/>
              <a:defRPr sz="1800" b="0" i="0" u="none" strike="noStrike" cap="none">
                <a:solidFill>
                  <a:schemeClr val="lt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lt1"/>
              </a:buClr>
              <a:buSzPts val="1800"/>
              <a:buFont typeface="Open Sans"/>
              <a:buNone/>
              <a:defRPr sz="1800" b="0" i="0" u="none" strike="noStrike" cap="none">
                <a:solidFill>
                  <a:schemeClr val="lt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lt1"/>
              </a:buClr>
              <a:buSzPts val="1800"/>
              <a:buFont typeface="Open Sans"/>
              <a:buNone/>
              <a:defRPr sz="1800" b="0" i="0" u="none" strike="noStrike" cap="none">
                <a:solidFill>
                  <a:schemeClr val="lt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lt1"/>
              </a:buClr>
              <a:buSzPts val="1800"/>
              <a:buFont typeface="Open Sans"/>
              <a:buNone/>
              <a:defRPr sz="1800" b="0" i="0" u="none" strike="noStrike" cap="none">
                <a:solidFill>
                  <a:schemeClr val="lt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lt1"/>
              </a:buClr>
              <a:buSzPts val="1800"/>
              <a:buFont typeface="Open Sans"/>
              <a:buNone/>
              <a:defRPr sz="1800" b="0" i="0" u="none" strike="noStrike" cap="none">
                <a:solidFill>
                  <a:schemeClr val="lt1"/>
                </a:solidFill>
                <a:latin typeface="Open Sans"/>
                <a:ea typeface="Open Sans"/>
                <a:cs typeface="Open Sans"/>
                <a:sym typeface="Open Sans"/>
              </a:defRPr>
            </a:lvl9pPr>
          </a:lstStyle>
          <a:p>
            <a:pPr marL="0" indent="0"/>
            <a:r>
              <a:rPr lang="en-US" dirty="0" err="1">
                <a:solidFill>
                  <a:schemeClr val="bg1"/>
                </a:solidFill>
              </a:rPr>
              <a:t>Môn</a:t>
            </a:r>
            <a:r>
              <a:rPr lang="en-US" dirty="0">
                <a:solidFill>
                  <a:schemeClr val="bg1"/>
                </a:solidFill>
              </a:rPr>
              <a:t>: </a:t>
            </a:r>
            <a:r>
              <a:rPr lang="en-US" dirty="0" err="1">
                <a:solidFill>
                  <a:schemeClr val="bg1"/>
                </a:solidFill>
              </a:rPr>
              <a:t>Thực</a:t>
            </a:r>
            <a:r>
              <a:rPr lang="en-US" dirty="0">
                <a:solidFill>
                  <a:schemeClr val="bg1"/>
                </a:solidFill>
              </a:rPr>
              <a:t> </a:t>
            </a:r>
            <a:r>
              <a:rPr lang="en-US" dirty="0" err="1">
                <a:solidFill>
                  <a:schemeClr val="bg1"/>
                </a:solidFill>
              </a:rPr>
              <a:t>hành</a:t>
            </a:r>
            <a:r>
              <a:rPr lang="en-US" dirty="0">
                <a:solidFill>
                  <a:schemeClr val="bg1"/>
                </a:solidFill>
              </a:rPr>
              <a:t> </a:t>
            </a:r>
            <a:r>
              <a:rPr lang="en-US" dirty="0" err="1">
                <a:solidFill>
                  <a:schemeClr val="bg1"/>
                </a:solidFill>
              </a:rPr>
              <a:t>Phân</a:t>
            </a:r>
            <a:r>
              <a:rPr lang="en-US" dirty="0">
                <a:solidFill>
                  <a:schemeClr val="bg1"/>
                </a:solidFill>
              </a:rPr>
              <a:t> </a:t>
            </a:r>
            <a:r>
              <a:rPr lang="en-US" dirty="0" err="1">
                <a:solidFill>
                  <a:schemeClr val="bg1"/>
                </a:solidFill>
              </a:rPr>
              <a:t>Tích</a:t>
            </a:r>
            <a:r>
              <a:rPr lang="en-US" dirty="0">
                <a:solidFill>
                  <a:schemeClr val="bg1"/>
                </a:solidFill>
              </a:rPr>
              <a:t> </a:t>
            </a:r>
            <a:r>
              <a:rPr lang="en-US" dirty="0" err="1">
                <a:solidFill>
                  <a:schemeClr val="bg1"/>
                </a:solidFill>
              </a:rPr>
              <a:t>Thiết</a:t>
            </a:r>
            <a:r>
              <a:rPr lang="en-US" dirty="0">
                <a:solidFill>
                  <a:schemeClr val="bg1"/>
                </a:solidFill>
              </a:rPr>
              <a:t> Kế </a:t>
            </a:r>
            <a:r>
              <a:rPr lang="en-US" dirty="0" err="1">
                <a:solidFill>
                  <a:schemeClr val="bg1"/>
                </a:solidFill>
              </a:rPr>
              <a:t>Hệ</a:t>
            </a:r>
            <a:r>
              <a:rPr lang="en-US" dirty="0">
                <a:solidFill>
                  <a:schemeClr val="bg1"/>
                </a:solidFill>
              </a:rPr>
              <a:t> </a:t>
            </a:r>
            <a:r>
              <a:rPr lang="en-US" dirty="0" err="1">
                <a:solidFill>
                  <a:schemeClr val="bg1"/>
                </a:solidFill>
              </a:rPr>
              <a:t>Thống</a:t>
            </a:r>
            <a:r>
              <a:rPr lang="en-US" dirty="0">
                <a:solidFill>
                  <a:schemeClr val="bg1"/>
                </a:solidFill>
              </a:rPr>
              <a:t> Thông Tin</a:t>
            </a:r>
          </a:p>
        </p:txBody>
      </p:sp>
    </p:spTree>
    <p:extLst>
      <p:ext uri="{BB962C8B-B14F-4D97-AF65-F5344CB8AC3E}">
        <p14:creationId xmlns:p14="http://schemas.microsoft.com/office/powerpoint/2010/main" val="16327227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ED0F9-71EF-DFD4-46AF-757C82E70B65}"/>
              </a:ext>
            </a:extLst>
          </p:cNvPr>
          <p:cNvSpPr>
            <a:spLocks noGrp="1"/>
          </p:cNvSpPr>
          <p:nvPr>
            <p:ph type="title"/>
          </p:nvPr>
        </p:nvSpPr>
        <p:spPr>
          <a:xfrm>
            <a:off x="722375" y="51042"/>
            <a:ext cx="7699200" cy="630300"/>
          </a:xfrm>
        </p:spPr>
        <p:txBody>
          <a:bodyPr/>
          <a:lstStyle/>
          <a:p>
            <a:r>
              <a:rPr lang="en-US" dirty="0"/>
              <a:t>SƠ ĐỒ</a:t>
            </a:r>
          </a:p>
        </p:txBody>
      </p:sp>
      <p:sp>
        <p:nvSpPr>
          <p:cNvPr id="3" name="TextBox 2">
            <a:extLst>
              <a:ext uri="{FF2B5EF4-FFF2-40B4-BE49-F238E27FC236}">
                <a16:creationId xmlns:a16="http://schemas.microsoft.com/office/drawing/2014/main" id="{9B97888D-D0EE-B769-13AE-29E6CDBF082A}"/>
              </a:ext>
            </a:extLst>
          </p:cNvPr>
          <p:cNvSpPr txBox="1"/>
          <p:nvPr/>
        </p:nvSpPr>
        <p:spPr>
          <a:xfrm>
            <a:off x="0" y="4675239"/>
            <a:ext cx="9144000" cy="400110"/>
          </a:xfrm>
          <a:prstGeom prst="rect">
            <a:avLst/>
          </a:prstGeom>
          <a:noFill/>
        </p:spPr>
        <p:txBody>
          <a:bodyPr wrap="square" rtlCol="0">
            <a:spAutoFit/>
          </a:bodyPr>
          <a:lstStyle/>
          <a:p>
            <a:pPr algn="ctr"/>
            <a:r>
              <a:rPr lang="en-US" sz="2000" dirty="0" err="1">
                <a:latin typeface="Times New Roman" panose="02020603050405020304" pitchFamily="18" charset="0"/>
                <a:cs typeface="Times New Roman" panose="02020603050405020304" pitchFamily="18" charset="0"/>
              </a:rPr>
              <a:t>Sơ</a:t>
            </a:r>
            <a:r>
              <a:rPr lang="en-US" sz="2000" dirty="0">
                <a:latin typeface="Times New Roman" panose="02020603050405020304" pitchFamily="18" charset="0"/>
                <a:cs typeface="Times New Roman" panose="02020603050405020304" pitchFamily="18" charset="0"/>
              </a:rPr>
              <a:t> đồ </a:t>
            </a:r>
            <a:r>
              <a:rPr lang="en-US" sz="2000" dirty="0" err="1">
                <a:latin typeface="Times New Roman" panose="02020603050405020304" pitchFamily="18" charset="0"/>
                <a:cs typeface="Times New Roman" panose="02020603050405020304" pitchFamily="18" charset="0"/>
              </a:rPr>
              <a:t>hoạt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 nghiệp </a:t>
            </a:r>
            <a:r>
              <a:rPr lang="en-US" sz="2000" dirty="0" err="1">
                <a:latin typeface="Times New Roman" panose="02020603050405020304" pitchFamily="18" charset="0"/>
                <a:cs typeface="Times New Roman" panose="02020603050405020304" pitchFamily="18" charset="0"/>
              </a:rPr>
              <a:t>vụ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nhập</a:t>
            </a:r>
            <a:r>
              <a:rPr lang="en-US" sz="2000" dirty="0">
                <a:latin typeface="Times New Roman" panose="02020603050405020304" pitchFamily="18" charset="0"/>
                <a:cs typeface="Times New Roman" panose="02020603050405020304" pitchFamily="18" charset="0"/>
              </a:rPr>
              <a:t> hàng</a:t>
            </a:r>
          </a:p>
        </p:txBody>
      </p:sp>
      <p:pic>
        <p:nvPicPr>
          <p:cNvPr id="4098" name="Picture 1">
            <a:extLst>
              <a:ext uri="{FF2B5EF4-FFF2-40B4-BE49-F238E27FC236}">
                <a16:creationId xmlns:a16="http://schemas.microsoft.com/office/drawing/2014/main" id="{27AE1D5D-54FF-A2E1-AE9E-0CEA7D37D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664" y="705567"/>
            <a:ext cx="7614671" cy="3969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99155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ED0F9-71EF-DFD4-46AF-757C82E70B65}"/>
              </a:ext>
            </a:extLst>
          </p:cNvPr>
          <p:cNvSpPr>
            <a:spLocks noGrp="1"/>
          </p:cNvSpPr>
          <p:nvPr>
            <p:ph type="title"/>
          </p:nvPr>
        </p:nvSpPr>
        <p:spPr>
          <a:xfrm>
            <a:off x="722375" y="51042"/>
            <a:ext cx="7699200" cy="630300"/>
          </a:xfrm>
        </p:spPr>
        <p:txBody>
          <a:bodyPr/>
          <a:lstStyle/>
          <a:p>
            <a:r>
              <a:rPr lang="en-US" dirty="0"/>
              <a:t>SƠ ĐỒ</a:t>
            </a:r>
          </a:p>
        </p:txBody>
      </p:sp>
      <p:sp>
        <p:nvSpPr>
          <p:cNvPr id="3" name="TextBox 2">
            <a:extLst>
              <a:ext uri="{FF2B5EF4-FFF2-40B4-BE49-F238E27FC236}">
                <a16:creationId xmlns:a16="http://schemas.microsoft.com/office/drawing/2014/main" id="{9B97888D-D0EE-B769-13AE-29E6CDBF082A}"/>
              </a:ext>
            </a:extLst>
          </p:cNvPr>
          <p:cNvSpPr txBox="1"/>
          <p:nvPr/>
        </p:nvSpPr>
        <p:spPr>
          <a:xfrm>
            <a:off x="0" y="4675239"/>
            <a:ext cx="9144000" cy="400110"/>
          </a:xfrm>
          <a:prstGeom prst="rect">
            <a:avLst/>
          </a:prstGeom>
          <a:noFill/>
        </p:spPr>
        <p:txBody>
          <a:bodyPr wrap="square" rtlCol="0">
            <a:spAutoFit/>
          </a:bodyPr>
          <a:lstStyle/>
          <a:p>
            <a:pPr algn="ctr"/>
            <a:r>
              <a:rPr lang="en-US" sz="2000" dirty="0" err="1">
                <a:latin typeface="Times New Roman" panose="02020603050405020304" pitchFamily="18" charset="0"/>
                <a:cs typeface="Times New Roman" panose="02020603050405020304" pitchFamily="18" charset="0"/>
              </a:rPr>
              <a:t>Sơ</a:t>
            </a:r>
            <a:r>
              <a:rPr lang="en-US" sz="2000" dirty="0">
                <a:latin typeface="Times New Roman" panose="02020603050405020304" pitchFamily="18" charset="0"/>
                <a:cs typeface="Times New Roman" panose="02020603050405020304" pitchFamily="18" charset="0"/>
              </a:rPr>
              <a:t> đồ </a:t>
            </a:r>
            <a:r>
              <a:rPr lang="en-US" sz="2000" dirty="0" err="1">
                <a:latin typeface="Times New Roman" panose="02020603050405020304" pitchFamily="18" charset="0"/>
                <a:cs typeface="Times New Roman" panose="02020603050405020304" pitchFamily="18" charset="0"/>
              </a:rPr>
              <a:t>hoạt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 nghiệp </a:t>
            </a:r>
            <a:r>
              <a:rPr lang="en-US" sz="2000" dirty="0" err="1">
                <a:latin typeface="Times New Roman" panose="02020603050405020304" pitchFamily="18" charset="0"/>
                <a:cs typeface="Times New Roman" panose="02020603050405020304" pitchFamily="18" charset="0"/>
              </a:rPr>
              <a:t>vụ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endParaRPr lang="en-US" sz="2000" dirty="0">
              <a:latin typeface="Times New Roman" panose="02020603050405020304" pitchFamily="18" charset="0"/>
              <a:cs typeface="Times New Roman" panose="02020603050405020304" pitchFamily="18" charset="0"/>
            </a:endParaRPr>
          </a:p>
        </p:txBody>
      </p:sp>
      <p:pic>
        <p:nvPicPr>
          <p:cNvPr id="5122" name="Picture 1">
            <a:extLst>
              <a:ext uri="{FF2B5EF4-FFF2-40B4-BE49-F238E27FC236}">
                <a16:creationId xmlns:a16="http://schemas.microsoft.com/office/drawing/2014/main" id="{8A0F0C59-8373-37BF-E6C4-BB4905D7E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533" y="681342"/>
            <a:ext cx="5870883" cy="403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08989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ED0F9-71EF-DFD4-46AF-757C82E70B65}"/>
              </a:ext>
            </a:extLst>
          </p:cNvPr>
          <p:cNvSpPr>
            <a:spLocks noGrp="1"/>
          </p:cNvSpPr>
          <p:nvPr>
            <p:ph type="title"/>
          </p:nvPr>
        </p:nvSpPr>
        <p:spPr>
          <a:xfrm>
            <a:off x="722375" y="51042"/>
            <a:ext cx="7699200" cy="630300"/>
          </a:xfrm>
        </p:spPr>
        <p:txBody>
          <a:bodyPr/>
          <a:lstStyle/>
          <a:p>
            <a:r>
              <a:rPr lang="en-US" dirty="0"/>
              <a:t>SƠ ĐỒ</a:t>
            </a:r>
          </a:p>
        </p:txBody>
      </p:sp>
      <p:sp>
        <p:nvSpPr>
          <p:cNvPr id="3" name="TextBox 2">
            <a:extLst>
              <a:ext uri="{FF2B5EF4-FFF2-40B4-BE49-F238E27FC236}">
                <a16:creationId xmlns:a16="http://schemas.microsoft.com/office/drawing/2014/main" id="{9B97888D-D0EE-B769-13AE-29E6CDBF082A}"/>
              </a:ext>
            </a:extLst>
          </p:cNvPr>
          <p:cNvSpPr txBox="1"/>
          <p:nvPr/>
        </p:nvSpPr>
        <p:spPr>
          <a:xfrm>
            <a:off x="5442155" y="2217807"/>
            <a:ext cx="2470354" cy="1015663"/>
          </a:xfrm>
          <a:prstGeom prst="rect">
            <a:avLst/>
          </a:prstGeom>
          <a:noFill/>
        </p:spPr>
        <p:txBody>
          <a:bodyPr wrap="square" rtlCol="0">
            <a:spAutoFit/>
          </a:bodyPr>
          <a:lstStyle/>
          <a:p>
            <a:pPr algn="ctr"/>
            <a:r>
              <a:rPr lang="en-US" sz="2000" dirty="0" err="1">
                <a:latin typeface="Times New Roman" panose="02020603050405020304" pitchFamily="18" charset="0"/>
                <a:cs typeface="Times New Roman" panose="02020603050405020304" pitchFamily="18" charset="0"/>
              </a:rPr>
              <a:t>Sơ</a:t>
            </a:r>
            <a:r>
              <a:rPr lang="en-US" sz="2000" dirty="0">
                <a:latin typeface="Times New Roman" panose="02020603050405020304" pitchFamily="18" charset="0"/>
                <a:cs typeface="Times New Roman" panose="02020603050405020304" pitchFamily="18" charset="0"/>
              </a:rPr>
              <a:t> đồ </a:t>
            </a:r>
            <a:r>
              <a:rPr lang="en-US" sz="2000" dirty="0" err="1">
                <a:latin typeface="Times New Roman" panose="02020603050405020304" pitchFamily="18" charset="0"/>
                <a:cs typeface="Times New Roman" panose="02020603050405020304" pitchFamily="18" charset="0"/>
              </a:rPr>
              <a:t>hoạt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 nghiệp </a:t>
            </a:r>
            <a:r>
              <a:rPr lang="en-US" sz="2000" dirty="0" err="1">
                <a:latin typeface="Times New Roman" panose="02020603050405020304" pitchFamily="18" charset="0"/>
                <a:cs typeface="Times New Roman" panose="02020603050405020304" pitchFamily="18" charset="0"/>
              </a:rPr>
              <a:t>vụ</a:t>
            </a:r>
            <a:r>
              <a:rPr lang="en-US" sz="2000" dirty="0">
                <a:latin typeface="Times New Roman" panose="02020603050405020304" pitchFamily="18" charset="0"/>
                <a:cs typeface="Times New Roman" panose="02020603050405020304" pitchFamily="18" charset="0"/>
              </a:rPr>
              <a:t> tính </a:t>
            </a:r>
            <a:r>
              <a:rPr lang="en-US" sz="2000" dirty="0" err="1">
                <a:latin typeface="Times New Roman" panose="02020603050405020304" pitchFamily="18" charset="0"/>
                <a:cs typeface="Times New Roman" panose="02020603050405020304" pitchFamily="18" charset="0"/>
              </a:rPr>
              <a:t>lương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viên</a:t>
            </a:r>
            <a:endParaRPr lang="en-US" sz="2000" dirty="0">
              <a:latin typeface="Times New Roman" panose="02020603050405020304" pitchFamily="18" charset="0"/>
              <a:cs typeface="Times New Roman" panose="02020603050405020304" pitchFamily="18" charset="0"/>
            </a:endParaRPr>
          </a:p>
        </p:txBody>
      </p:sp>
      <p:pic>
        <p:nvPicPr>
          <p:cNvPr id="6146" name="Picture 1">
            <a:extLst>
              <a:ext uri="{FF2B5EF4-FFF2-40B4-BE49-F238E27FC236}">
                <a16:creationId xmlns:a16="http://schemas.microsoft.com/office/drawing/2014/main" id="{067F933E-E3EE-49E9-0929-3D12D22FF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75" y="681342"/>
            <a:ext cx="4605236" cy="437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76617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ED0F9-71EF-DFD4-46AF-757C82E70B65}"/>
              </a:ext>
            </a:extLst>
          </p:cNvPr>
          <p:cNvSpPr>
            <a:spLocks noGrp="1"/>
          </p:cNvSpPr>
          <p:nvPr>
            <p:ph type="title"/>
          </p:nvPr>
        </p:nvSpPr>
        <p:spPr>
          <a:xfrm>
            <a:off x="722375" y="51042"/>
            <a:ext cx="7699200" cy="630300"/>
          </a:xfrm>
        </p:spPr>
        <p:txBody>
          <a:bodyPr/>
          <a:lstStyle/>
          <a:p>
            <a:r>
              <a:rPr lang="en-US" dirty="0"/>
              <a:t>SƠ ĐỒ</a:t>
            </a:r>
          </a:p>
        </p:txBody>
      </p:sp>
      <p:sp>
        <p:nvSpPr>
          <p:cNvPr id="3" name="TextBox 2">
            <a:extLst>
              <a:ext uri="{FF2B5EF4-FFF2-40B4-BE49-F238E27FC236}">
                <a16:creationId xmlns:a16="http://schemas.microsoft.com/office/drawing/2014/main" id="{9B97888D-D0EE-B769-13AE-29E6CDBF082A}"/>
              </a:ext>
            </a:extLst>
          </p:cNvPr>
          <p:cNvSpPr txBox="1"/>
          <p:nvPr/>
        </p:nvSpPr>
        <p:spPr>
          <a:xfrm>
            <a:off x="4849793" y="2217807"/>
            <a:ext cx="3428819" cy="707886"/>
          </a:xfrm>
          <a:prstGeom prst="rect">
            <a:avLst/>
          </a:prstGeom>
          <a:noFill/>
        </p:spPr>
        <p:txBody>
          <a:bodyPr wrap="square" rtlCol="0">
            <a:spAutoFit/>
          </a:bodyPr>
          <a:lstStyle/>
          <a:p>
            <a:pPr algn="ctr"/>
            <a:r>
              <a:rPr lang="en-US" sz="2000" dirty="0" err="1">
                <a:latin typeface="Times New Roman" panose="02020603050405020304" pitchFamily="18" charset="0"/>
                <a:cs typeface="Times New Roman" panose="02020603050405020304" pitchFamily="18" charset="0"/>
              </a:rPr>
              <a:t>Sơ</a:t>
            </a:r>
            <a:r>
              <a:rPr lang="en-US" sz="2000" dirty="0">
                <a:latin typeface="Times New Roman" panose="02020603050405020304" pitchFamily="18" charset="0"/>
                <a:cs typeface="Times New Roman" panose="02020603050405020304" pitchFamily="18" charset="0"/>
              </a:rPr>
              <a:t> đồ </a:t>
            </a:r>
            <a:r>
              <a:rPr lang="en-US" sz="2000" dirty="0" err="1">
                <a:latin typeface="Times New Roman" panose="02020603050405020304" pitchFamily="18" charset="0"/>
                <a:cs typeface="Times New Roman" panose="02020603050405020304" pitchFamily="18" charset="0"/>
              </a:rPr>
              <a:t>hoạt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 của </a:t>
            </a:r>
            <a:r>
              <a:rPr lang="en-US" sz="2000" dirty="0" err="1">
                <a:latin typeface="Times New Roman" panose="02020603050405020304" pitchFamily="18" charset="0"/>
                <a:cs typeface="Times New Roman" panose="02020603050405020304" pitchFamily="18" charset="0"/>
              </a:rPr>
              <a:t>quy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trình</a:t>
            </a:r>
            <a:r>
              <a:rPr lang="en-US" sz="2000" dirty="0">
                <a:latin typeface="Times New Roman" panose="02020603050405020304" pitchFamily="18" charset="0"/>
                <a:cs typeface="Times New Roman" panose="02020603050405020304" pitchFamily="18" charset="0"/>
              </a:rPr>
              <a:t> báo </a:t>
            </a:r>
            <a:r>
              <a:rPr lang="en-US" sz="2000" dirty="0" err="1">
                <a:latin typeface="Times New Roman" panose="02020603050405020304" pitchFamily="18" charset="0"/>
                <a:cs typeface="Times New Roman" panose="02020603050405020304" pitchFamily="18" charset="0"/>
              </a:rPr>
              <a:t>cáo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thống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kê</a:t>
            </a:r>
            <a:endParaRPr lang="en-US" sz="2000" dirty="0">
              <a:latin typeface="Times New Roman" panose="02020603050405020304" pitchFamily="18" charset="0"/>
              <a:cs typeface="Times New Roman" panose="02020603050405020304" pitchFamily="18" charset="0"/>
            </a:endParaRPr>
          </a:p>
        </p:txBody>
      </p:sp>
      <p:pic>
        <p:nvPicPr>
          <p:cNvPr id="7170" name="Picture 1">
            <a:extLst>
              <a:ext uri="{FF2B5EF4-FFF2-40B4-BE49-F238E27FC236}">
                <a16:creationId xmlns:a16="http://schemas.microsoft.com/office/drawing/2014/main" id="{ED76325C-843D-D8AA-9836-AA9319275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388" y="773816"/>
            <a:ext cx="3898676" cy="4101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63150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ED0F9-71EF-DFD4-46AF-757C82E70B65}"/>
              </a:ext>
            </a:extLst>
          </p:cNvPr>
          <p:cNvSpPr>
            <a:spLocks noGrp="1"/>
          </p:cNvSpPr>
          <p:nvPr>
            <p:ph type="title"/>
          </p:nvPr>
        </p:nvSpPr>
        <p:spPr>
          <a:xfrm>
            <a:off x="722375" y="51042"/>
            <a:ext cx="7699200" cy="630300"/>
          </a:xfrm>
        </p:spPr>
        <p:txBody>
          <a:bodyPr/>
          <a:lstStyle/>
          <a:p>
            <a:r>
              <a:rPr lang="en-US" dirty="0"/>
              <a:t>SƠ ĐỒ</a:t>
            </a:r>
          </a:p>
        </p:txBody>
      </p:sp>
      <p:sp>
        <p:nvSpPr>
          <p:cNvPr id="3" name="TextBox 2">
            <a:extLst>
              <a:ext uri="{FF2B5EF4-FFF2-40B4-BE49-F238E27FC236}">
                <a16:creationId xmlns:a16="http://schemas.microsoft.com/office/drawing/2014/main" id="{9B97888D-D0EE-B769-13AE-29E6CDBF082A}"/>
              </a:ext>
            </a:extLst>
          </p:cNvPr>
          <p:cNvSpPr txBox="1"/>
          <p:nvPr/>
        </p:nvSpPr>
        <p:spPr>
          <a:xfrm>
            <a:off x="5949388" y="2311410"/>
            <a:ext cx="2338086" cy="707886"/>
          </a:xfrm>
          <a:prstGeom prst="rect">
            <a:avLst/>
          </a:prstGeom>
          <a:noFill/>
        </p:spPr>
        <p:txBody>
          <a:bodyPr wrap="square" rtlCol="0">
            <a:spAutoFit/>
          </a:bodyPr>
          <a:lstStyle/>
          <a:p>
            <a:pPr algn="ctr"/>
            <a:r>
              <a:rPr lang="en-US" sz="2000" dirty="0" err="1">
                <a:latin typeface="Times New Roman" panose="02020603050405020304" pitchFamily="18" charset="0"/>
                <a:cs typeface="Times New Roman" panose="02020603050405020304" pitchFamily="18" charset="0"/>
              </a:rPr>
              <a:t>Sơ</a:t>
            </a:r>
            <a:r>
              <a:rPr lang="en-US" sz="2000" dirty="0">
                <a:latin typeface="Times New Roman" panose="02020603050405020304" pitchFamily="18" charset="0"/>
                <a:cs typeface="Times New Roman" panose="02020603050405020304" pitchFamily="18" charset="0"/>
              </a:rPr>
              <a:t> đồ </a:t>
            </a:r>
            <a:r>
              <a:rPr lang="en-US" sz="2000" dirty="0" err="1">
                <a:latin typeface="Times New Roman" panose="02020603050405020304" pitchFamily="18" charset="0"/>
                <a:cs typeface="Times New Roman" panose="02020603050405020304" pitchFamily="18" charset="0"/>
              </a:rPr>
              <a:t>hoạt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chấm</a:t>
            </a:r>
            <a:r>
              <a:rPr lang="en-US" sz="2000" dirty="0">
                <a:latin typeface="Times New Roman" panose="02020603050405020304" pitchFamily="18" charset="0"/>
                <a:cs typeface="Times New Roman" panose="02020603050405020304" pitchFamily="18" charset="0"/>
              </a:rPr>
              <a:t> công</a:t>
            </a:r>
          </a:p>
        </p:txBody>
      </p:sp>
      <p:pic>
        <p:nvPicPr>
          <p:cNvPr id="8194" name="Picture 1">
            <a:extLst>
              <a:ext uri="{FF2B5EF4-FFF2-40B4-BE49-F238E27FC236}">
                <a16:creationId xmlns:a16="http://schemas.microsoft.com/office/drawing/2014/main" id="{E8151D20-9DF0-EB5F-8BC4-FBC8EE809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9009"/>
          <a:stretch>
            <a:fillRect/>
          </a:stretch>
        </p:blipFill>
        <p:spPr bwMode="auto">
          <a:xfrm>
            <a:off x="940724" y="781855"/>
            <a:ext cx="4805573" cy="3766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624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ED0F9-71EF-DFD4-46AF-757C82E70B65}"/>
              </a:ext>
            </a:extLst>
          </p:cNvPr>
          <p:cNvSpPr>
            <a:spLocks noGrp="1"/>
          </p:cNvSpPr>
          <p:nvPr>
            <p:ph type="title"/>
          </p:nvPr>
        </p:nvSpPr>
        <p:spPr>
          <a:xfrm>
            <a:off x="722375" y="51042"/>
            <a:ext cx="7699200" cy="630300"/>
          </a:xfrm>
        </p:spPr>
        <p:txBody>
          <a:bodyPr/>
          <a:lstStyle/>
          <a:p>
            <a:r>
              <a:rPr lang="en-US" dirty="0"/>
              <a:t>SƠ ĐỒ</a:t>
            </a:r>
          </a:p>
        </p:txBody>
      </p:sp>
      <p:sp>
        <p:nvSpPr>
          <p:cNvPr id="3" name="TextBox 2">
            <a:extLst>
              <a:ext uri="{FF2B5EF4-FFF2-40B4-BE49-F238E27FC236}">
                <a16:creationId xmlns:a16="http://schemas.microsoft.com/office/drawing/2014/main" id="{9B97888D-D0EE-B769-13AE-29E6CDBF082A}"/>
              </a:ext>
            </a:extLst>
          </p:cNvPr>
          <p:cNvSpPr txBox="1"/>
          <p:nvPr/>
        </p:nvSpPr>
        <p:spPr>
          <a:xfrm>
            <a:off x="0" y="4675239"/>
            <a:ext cx="9144000" cy="400110"/>
          </a:xfrm>
          <a:prstGeom prst="rect">
            <a:avLst/>
          </a:prstGeom>
          <a:noFill/>
        </p:spPr>
        <p:txBody>
          <a:bodyPr wrap="square" rtlCol="0">
            <a:spAutoFit/>
          </a:bodyPr>
          <a:lstStyle/>
          <a:p>
            <a:pPr algn="ctr"/>
            <a:r>
              <a:rPr lang="en-US" sz="2000" dirty="0" err="1">
                <a:latin typeface="Times New Roman" panose="02020603050405020304" pitchFamily="18" charset="0"/>
                <a:cs typeface="Times New Roman" panose="02020603050405020304" pitchFamily="18" charset="0"/>
              </a:rPr>
              <a:t>Sơ</a:t>
            </a:r>
            <a:r>
              <a:rPr lang="en-US" sz="2000" dirty="0">
                <a:latin typeface="Times New Roman" panose="02020603050405020304" pitchFamily="18" charset="0"/>
                <a:cs typeface="Times New Roman" panose="02020603050405020304" pitchFamily="18" charset="0"/>
              </a:rPr>
              <a:t> đồ </a:t>
            </a:r>
            <a:r>
              <a:rPr lang="en-US" sz="2000" dirty="0" err="1">
                <a:latin typeface="Times New Roman" panose="02020603050405020304" pitchFamily="18" charset="0"/>
                <a:cs typeface="Times New Roman" panose="02020603050405020304" pitchFamily="18" charset="0"/>
              </a:rPr>
              <a:t>usecase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thống</a:t>
            </a:r>
            <a:endParaRPr lang="en-US" sz="20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1EEA0CCB-2ADE-FD85-B360-60A9F08A5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12" r="22725" b="24599"/>
          <a:stretch>
            <a:fillRect/>
          </a:stretch>
        </p:blipFill>
        <p:spPr bwMode="auto">
          <a:xfrm>
            <a:off x="784221" y="788835"/>
            <a:ext cx="7575507" cy="3886404"/>
          </a:xfrm>
          <a:prstGeom prst="rect">
            <a:avLst/>
          </a:prstGeom>
          <a:solidFill>
            <a:schemeClr val="tx1"/>
          </a:solidFill>
          <a:ln>
            <a:noFill/>
          </a:ln>
        </p:spPr>
      </p:pic>
    </p:spTree>
    <p:extLst>
      <p:ext uri="{BB962C8B-B14F-4D97-AF65-F5344CB8AC3E}">
        <p14:creationId xmlns:p14="http://schemas.microsoft.com/office/powerpoint/2010/main" val="32005228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ED0F9-71EF-DFD4-46AF-757C82E70B65}"/>
              </a:ext>
            </a:extLst>
          </p:cNvPr>
          <p:cNvSpPr>
            <a:spLocks noGrp="1"/>
          </p:cNvSpPr>
          <p:nvPr>
            <p:ph type="title"/>
          </p:nvPr>
        </p:nvSpPr>
        <p:spPr>
          <a:xfrm>
            <a:off x="722375" y="51042"/>
            <a:ext cx="7699200" cy="630300"/>
          </a:xfrm>
        </p:spPr>
        <p:txBody>
          <a:bodyPr/>
          <a:lstStyle/>
          <a:p>
            <a:r>
              <a:rPr lang="en-US" dirty="0"/>
              <a:t>SƠ ĐỒ</a:t>
            </a:r>
          </a:p>
        </p:txBody>
      </p:sp>
      <p:sp>
        <p:nvSpPr>
          <p:cNvPr id="3" name="TextBox 2">
            <a:extLst>
              <a:ext uri="{FF2B5EF4-FFF2-40B4-BE49-F238E27FC236}">
                <a16:creationId xmlns:a16="http://schemas.microsoft.com/office/drawing/2014/main" id="{9B97888D-D0EE-B769-13AE-29E6CDBF082A}"/>
              </a:ext>
            </a:extLst>
          </p:cNvPr>
          <p:cNvSpPr txBox="1"/>
          <p:nvPr/>
        </p:nvSpPr>
        <p:spPr>
          <a:xfrm>
            <a:off x="0" y="4675239"/>
            <a:ext cx="9144000" cy="400110"/>
          </a:xfrm>
          <a:prstGeom prst="rect">
            <a:avLst/>
          </a:prstGeom>
          <a:noFill/>
        </p:spPr>
        <p:txBody>
          <a:bodyPr wrap="square" rtlCol="0">
            <a:spAutoFit/>
          </a:bodyPr>
          <a:lstStyle/>
          <a:p>
            <a:pPr algn="ctr"/>
            <a:r>
              <a:rPr lang="en-US" sz="2000" dirty="0" err="1">
                <a:latin typeface="Times New Roman" panose="02020603050405020304" pitchFamily="18" charset="0"/>
                <a:cs typeface="Times New Roman" panose="02020603050405020304" pitchFamily="18" charset="0"/>
              </a:rPr>
              <a:t>Sơ</a:t>
            </a:r>
            <a:r>
              <a:rPr lang="en-US" sz="2000" dirty="0">
                <a:latin typeface="Times New Roman" panose="02020603050405020304" pitchFamily="18" charset="0"/>
                <a:cs typeface="Times New Roman" panose="02020603050405020304" pitchFamily="18" charset="0"/>
              </a:rPr>
              <a:t> đồ </a:t>
            </a:r>
            <a:r>
              <a:rPr lang="en-US" sz="2000" dirty="0" err="1">
                <a:latin typeface="Times New Roman" panose="02020603050405020304" pitchFamily="18" charset="0"/>
                <a:cs typeface="Times New Roman" panose="02020603050405020304" pitchFamily="18" charset="0"/>
              </a:rPr>
              <a:t>lớp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tích</a:t>
            </a:r>
            <a:endParaRPr lang="en-US" sz="2000" dirty="0">
              <a:latin typeface="Times New Roman" panose="02020603050405020304" pitchFamily="18" charset="0"/>
              <a:cs typeface="Times New Roman" panose="02020603050405020304" pitchFamily="18" charset="0"/>
            </a:endParaRPr>
          </a:p>
        </p:txBody>
      </p:sp>
      <p:pic>
        <p:nvPicPr>
          <p:cNvPr id="9218" name="Picture 1">
            <a:extLst>
              <a:ext uri="{FF2B5EF4-FFF2-40B4-BE49-F238E27FC236}">
                <a16:creationId xmlns:a16="http://schemas.microsoft.com/office/drawing/2014/main" id="{70E33DA5-FB1A-564A-5136-D1BAA9E03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172" y="829809"/>
            <a:ext cx="7123655" cy="376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4478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ED0F9-71EF-DFD4-46AF-757C82E70B65}"/>
              </a:ext>
            </a:extLst>
          </p:cNvPr>
          <p:cNvSpPr>
            <a:spLocks noGrp="1"/>
          </p:cNvSpPr>
          <p:nvPr>
            <p:ph type="title"/>
          </p:nvPr>
        </p:nvSpPr>
        <p:spPr>
          <a:xfrm>
            <a:off x="722375" y="51042"/>
            <a:ext cx="7699200" cy="630300"/>
          </a:xfrm>
        </p:spPr>
        <p:txBody>
          <a:bodyPr/>
          <a:lstStyle/>
          <a:p>
            <a:r>
              <a:rPr lang="en-US" dirty="0"/>
              <a:t>SƠ ĐỒ</a:t>
            </a:r>
          </a:p>
        </p:txBody>
      </p:sp>
      <p:sp>
        <p:nvSpPr>
          <p:cNvPr id="3" name="TextBox 2">
            <a:extLst>
              <a:ext uri="{FF2B5EF4-FFF2-40B4-BE49-F238E27FC236}">
                <a16:creationId xmlns:a16="http://schemas.microsoft.com/office/drawing/2014/main" id="{9B97888D-D0EE-B769-13AE-29E6CDBF082A}"/>
              </a:ext>
            </a:extLst>
          </p:cNvPr>
          <p:cNvSpPr txBox="1"/>
          <p:nvPr/>
        </p:nvSpPr>
        <p:spPr>
          <a:xfrm>
            <a:off x="0" y="4675239"/>
            <a:ext cx="9144000" cy="400110"/>
          </a:xfrm>
          <a:prstGeom prst="rect">
            <a:avLst/>
          </a:prstGeom>
          <a:noFill/>
        </p:spPr>
        <p:txBody>
          <a:bodyPr wrap="square" rtlCol="0">
            <a:spAutoFit/>
          </a:bodyPr>
          <a:lstStyle/>
          <a:p>
            <a:pPr algn="ctr"/>
            <a:r>
              <a:rPr lang="en-US" sz="2000" dirty="0" err="1">
                <a:latin typeface="Times New Roman" panose="02020603050405020304" pitchFamily="18" charset="0"/>
                <a:cs typeface="Times New Roman" panose="02020603050405020304" pitchFamily="18" charset="0"/>
              </a:rPr>
              <a:t>Sơ</a:t>
            </a:r>
            <a:r>
              <a:rPr lang="en-US" sz="2000" dirty="0">
                <a:latin typeface="Times New Roman" panose="02020603050405020304" pitchFamily="18" charset="0"/>
                <a:cs typeface="Times New Roman" panose="02020603050405020304" pitchFamily="18" charset="0"/>
              </a:rPr>
              <a:t> đồ </a:t>
            </a:r>
            <a:r>
              <a:rPr lang="en-US" sz="2000" dirty="0" err="1">
                <a:latin typeface="Times New Roman" panose="02020603050405020304" pitchFamily="18" charset="0"/>
                <a:cs typeface="Times New Roman" panose="02020603050405020304" pitchFamily="18" charset="0"/>
              </a:rPr>
              <a:t>lớp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thiết</a:t>
            </a:r>
            <a:r>
              <a:rPr lang="en-US" sz="2000" dirty="0">
                <a:latin typeface="Times New Roman" panose="02020603050405020304" pitchFamily="18" charset="0"/>
                <a:cs typeface="Times New Roman" panose="02020603050405020304" pitchFamily="18" charset="0"/>
              </a:rPr>
              <a:t> kế</a:t>
            </a:r>
          </a:p>
        </p:txBody>
      </p:sp>
      <p:pic>
        <p:nvPicPr>
          <p:cNvPr id="10242" name="Picture 1">
            <a:extLst>
              <a:ext uri="{FF2B5EF4-FFF2-40B4-BE49-F238E27FC236}">
                <a16:creationId xmlns:a16="http://schemas.microsoft.com/office/drawing/2014/main" id="{C4849C73-D473-7991-78C0-07A1861630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7375" y="834820"/>
            <a:ext cx="6409200" cy="384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20378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809"/>
        <p:cNvGrpSpPr/>
        <p:nvPr/>
      </p:nvGrpSpPr>
      <p:grpSpPr>
        <a:xfrm>
          <a:off x="0" y="0"/>
          <a:ext cx="0" cy="0"/>
          <a:chOff x="0" y="0"/>
          <a:chExt cx="0" cy="0"/>
        </a:xfrm>
      </p:grpSpPr>
      <p:sp>
        <p:nvSpPr>
          <p:cNvPr id="1810" name="Google Shape;1810;p32"/>
          <p:cNvSpPr txBox="1">
            <a:spLocks noGrp="1"/>
          </p:cNvSpPr>
          <p:nvPr>
            <p:ph type="title"/>
          </p:nvPr>
        </p:nvSpPr>
        <p:spPr>
          <a:xfrm>
            <a:off x="2307150" y="2515163"/>
            <a:ext cx="4529700" cy="161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DEMO </a:t>
            </a:r>
            <a:br>
              <a:rPr lang="en" dirty="0"/>
            </a:br>
            <a:r>
              <a:rPr lang="en" dirty="0"/>
              <a:t>CHỨC NĂNG</a:t>
            </a:r>
            <a:endParaRPr dirty="0"/>
          </a:p>
        </p:txBody>
      </p:sp>
      <p:sp>
        <p:nvSpPr>
          <p:cNvPr id="1811" name="Google Shape;1811;p32"/>
          <p:cNvSpPr txBox="1">
            <a:spLocks noGrp="1"/>
          </p:cNvSpPr>
          <p:nvPr>
            <p:ph type="title" idx="2"/>
          </p:nvPr>
        </p:nvSpPr>
        <p:spPr>
          <a:xfrm>
            <a:off x="3880650" y="1008625"/>
            <a:ext cx="1382700" cy="120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1812" name="Google Shape;1812;p32"/>
          <p:cNvGrpSpPr/>
          <p:nvPr/>
        </p:nvGrpSpPr>
        <p:grpSpPr>
          <a:xfrm>
            <a:off x="94987" y="2772155"/>
            <a:ext cx="1544435" cy="1740137"/>
            <a:chOff x="3492275" y="434300"/>
            <a:chExt cx="1015675" cy="1144375"/>
          </a:xfrm>
        </p:grpSpPr>
        <p:sp>
          <p:nvSpPr>
            <p:cNvPr id="1813" name="Google Shape;1813;p32"/>
            <p:cNvSpPr/>
            <p:nvPr/>
          </p:nvSpPr>
          <p:spPr>
            <a:xfrm>
              <a:off x="3492275" y="434300"/>
              <a:ext cx="543125" cy="888450"/>
            </a:xfrm>
            <a:custGeom>
              <a:avLst/>
              <a:gdLst/>
              <a:ahLst/>
              <a:cxnLst/>
              <a:rect l="l" t="t" r="r" b="b"/>
              <a:pathLst>
                <a:path w="21725" h="35538" extrusionOk="0">
                  <a:moveTo>
                    <a:pt x="20648" y="1"/>
                  </a:moveTo>
                  <a:lnTo>
                    <a:pt x="16606" y="8580"/>
                  </a:lnTo>
                  <a:lnTo>
                    <a:pt x="1" y="29314"/>
                  </a:lnTo>
                  <a:lnTo>
                    <a:pt x="1833" y="35538"/>
                  </a:lnTo>
                  <a:lnTo>
                    <a:pt x="21724" y="7475"/>
                  </a:lnTo>
                  <a:lnTo>
                    <a:pt x="20648" y="1"/>
                  </a:lnTo>
                  <a:close/>
                </a:path>
              </a:pathLst>
            </a:custGeom>
            <a:solidFill>
              <a:schemeClr val="accent2"/>
            </a:solidFill>
            <a:ln w="9450" cap="flat" cmpd="sng">
              <a:solidFill>
                <a:schemeClr val="lt1"/>
              </a:solidFill>
              <a:prstDash val="solid"/>
              <a:miter lim="290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2"/>
            <p:cNvSpPr/>
            <p:nvPr/>
          </p:nvSpPr>
          <p:spPr>
            <a:xfrm>
              <a:off x="3538075" y="434300"/>
              <a:ext cx="969875" cy="1144375"/>
            </a:xfrm>
            <a:custGeom>
              <a:avLst/>
              <a:gdLst/>
              <a:ahLst/>
              <a:cxnLst/>
              <a:rect l="l" t="t" r="r" b="b"/>
              <a:pathLst>
                <a:path w="38795" h="45775" extrusionOk="0">
                  <a:moveTo>
                    <a:pt x="18816" y="1"/>
                  </a:moveTo>
                  <a:lnTo>
                    <a:pt x="15763" y="10644"/>
                  </a:lnTo>
                  <a:lnTo>
                    <a:pt x="1" y="35538"/>
                  </a:lnTo>
                  <a:lnTo>
                    <a:pt x="21579" y="45774"/>
                  </a:lnTo>
                  <a:lnTo>
                    <a:pt x="38795" y="9481"/>
                  </a:lnTo>
                  <a:lnTo>
                    <a:pt x="18816" y="1"/>
                  </a:lnTo>
                  <a:close/>
                </a:path>
              </a:pathLst>
            </a:custGeom>
            <a:solidFill>
              <a:schemeClr val="accent5"/>
            </a:solidFill>
            <a:ln w="9450" cap="flat" cmpd="sng">
              <a:solidFill>
                <a:schemeClr val="lt1"/>
              </a:solidFill>
              <a:prstDash val="solid"/>
              <a:miter lim="290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2"/>
            <p:cNvSpPr/>
            <p:nvPr/>
          </p:nvSpPr>
          <p:spPr>
            <a:xfrm>
              <a:off x="3988100" y="517925"/>
              <a:ext cx="484225" cy="229025"/>
            </a:xfrm>
            <a:custGeom>
              <a:avLst/>
              <a:gdLst/>
              <a:ahLst/>
              <a:cxnLst/>
              <a:rect l="l" t="t" r="r" b="b"/>
              <a:pathLst>
                <a:path w="19369" h="9161" extrusionOk="0">
                  <a:moveTo>
                    <a:pt x="1" y="0"/>
                  </a:moveTo>
                  <a:lnTo>
                    <a:pt x="19369" y="9161"/>
                  </a:lnTo>
                </a:path>
              </a:pathLst>
            </a:custGeom>
            <a:solidFill>
              <a:srgbClr val="5BA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a:off x="3988100" y="517925"/>
              <a:ext cx="484225" cy="229025"/>
            </a:xfrm>
            <a:custGeom>
              <a:avLst/>
              <a:gdLst/>
              <a:ahLst/>
              <a:cxnLst/>
              <a:rect l="l" t="t" r="r" b="b"/>
              <a:pathLst>
                <a:path w="19369" h="9161" fill="none" extrusionOk="0">
                  <a:moveTo>
                    <a:pt x="1" y="0"/>
                  </a:moveTo>
                  <a:lnTo>
                    <a:pt x="19369" y="9161"/>
                  </a:lnTo>
                </a:path>
              </a:pathLst>
            </a:custGeom>
            <a:noFill/>
            <a:ln w="9450" cap="flat" cmpd="sng">
              <a:solidFill>
                <a:schemeClr val="lt1"/>
              </a:solidFill>
              <a:prstDash val="solid"/>
              <a:miter lim="290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3973575" y="548450"/>
              <a:ext cx="483500" cy="229025"/>
            </a:xfrm>
            <a:custGeom>
              <a:avLst/>
              <a:gdLst/>
              <a:ahLst/>
              <a:cxnLst/>
              <a:rect l="l" t="t" r="r" b="b"/>
              <a:pathLst>
                <a:path w="19340" h="9161" extrusionOk="0">
                  <a:moveTo>
                    <a:pt x="0" y="0"/>
                  </a:moveTo>
                  <a:lnTo>
                    <a:pt x="19339" y="9161"/>
                  </a:lnTo>
                </a:path>
              </a:pathLst>
            </a:custGeom>
            <a:solidFill>
              <a:srgbClr val="5BA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3973575" y="548450"/>
              <a:ext cx="483500" cy="229025"/>
            </a:xfrm>
            <a:custGeom>
              <a:avLst/>
              <a:gdLst/>
              <a:ahLst/>
              <a:cxnLst/>
              <a:rect l="l" t="t" r="r" b="b"/>
              <a:pathLst>
                <a:path w="19340" h="9161" fill="none" extrusionOk="0">
                  <a:moveTo>
                    <a:pt x="0" y="0"/>
                  </a:moveTo>
                  <a:lnTo>
                    <a:pt x="19339" y="9161"/>
                  </a:lnTo>
                </a:path>
              </a:pathLst>
            </a:custGeom>
            <a:noFill/>
            <a:ln w="9450" cap="flat" cmpd="sng">
              <a:solidFill>
                <a:schemeClr val="lt1"/>
              </a:solidFill>
              <a:prstDash val="solid"/>
              <a:miter lim="290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3538075" y="989025"/>
              <a:ext cx="706700" cy="589650"/>
            </a:xfrm>
            <a:custGeom>
              <a:avLst/>
              <a:gdLst/>
              <a:ahLst/>
              <a:cxnLst/>
              <a:rect l="l" t="t" r="r" b="b"/>
              <a:pathLst>
                <a:path w="28268" h="23586" extrusionOk="0">
                  <a:moveTo>
                    <a:pt x="8289" y="0"/>
                  </a:moveTo>
                  <a:lnTo>
                    <a:pt x="1" y="13349"/>
                  </a:lnTo>
                  <a:lnTo>
                    <a:pt x="21579" y="23585"/>
                  </a:lnTo>
                  <a:lnTo>
                    <a:pt x="28267" y="9481"/>
                  </a:lnTo>
                  <a:lnTo>
                    <a:pt x="8289" y="0"/>
                  </a:lnTo>
                  <a:close/>
                </a:path>
              </a:pathLst>
            </a:custGeom>
            <a:solidFill>
              <a:schemeClr val="accent3"/>
            </a:solidFill>
            <a:ln w="9450" cap="flat" cmpd="sng">
              <a:solidFill>
                <a:schemeClr val="lt1"/>
              </a:solidFill>
              <a:prstDash val="solid"/>
              <a:miter lim="290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3538079" y="989025"/>
              <a:ext cx="706700" cy="589650"/>
            </a:xfrm>
            <a:custGeom>
              <a:avLst/>
              <a:gdLst/>
              <a:ahLst/>
              <a:cxnLst/>
              <a:rect l="l" t="t" r="r" b="b"/>
              <a:pathLst>
                <a:path w="28268" h="23586" extrusionOk="0">
                  <a:moveTo>
                    <a:pt x="8289" y="0"/>
                  </a:moveTo>
                  <a:lnTo>
                    <a:pt x="1" y="13349"/>
                  </a:lnTo>
                  <a:lnTo>
                    <a:pt x="21579" y="23585"/>
                  </a:lnTo>
                  <a:lnTo>
                    <a:pt x="28267" y="9481"/>
                  </a:lnTo>
                  <a:lnTo>
                    <a:pt x="8289" y="0"/>
                  </a:lnTo>
                  <a:close/>
                </a:path>
              </a:pathLst>
            </a:custGeom>
            <a:gradFill>
              <a:gsLst>
                <a:gs pos="0">
                  <a:srgbClr val="FFFFFF">
                    <a:alpha val="0"/>
                  </a:srgbClr>
                </a:gs>
                <a:gs pos="100000">
                  <a:srgbClr val="000000">
                    <a:alpha val="29803"/>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1" name="Google Shape;1821;p32"/>
          <p:cNvGrpSpPr/>
          <p:nvPr/>
        </p:nvGrpSpPr>
        <p:grpSpPr>
          <a:xfrm rot="1099152">
            <a:off x="6008741" y="151363"/>
            <a:ext cx="1386258" cy="776275"/>
            <a:chOff x="350800" y="4345700"/>
            <a:chExt cx="1054236" cy="590350"/>
          </a:xfrm>
        </p:grpSpPr>
        <p:sp>
          <p:nvSpPr>
            <p:cNvPr id="1822" name="Google Shape;1822;p32"/>
            <p:cNvSpPr/>
            <p:nvPr/>
          </p:nvSpPr>
          <p:spPr>
            <a:xfrm>
              <a:off x="350800" y="4453300"/>
              <a:ext cx="274850" cy="349000"/>
            </a:xfrm>
            <a:custGeom>
              <a:avLst/>
              <a:gdLst/>
              <a:ahLst/>
              <a:cxnLst/>
              <a:rect l="l" t="t" r="r" b="b"/>
              <a:pathLst>
                <a:path w="10994" h="13960" extrusionOk="0">
                  <a:moveTo>
                    <a:pt x="6980" y="0"/>
                  </a:moveTo>
                  <a:cubicBezTo>
                    <a:pt x="3141" y="0"/>
                    <a:pt x="1" y="3141"/>
                    <a:pt x="1" y="6980"/>
                  </a:cubicBezTo>
                  <a:cubicBezTo>
                    <a:pt x="1" y="10818"/>
                    <a:pt x="3141" y="13959"/>
                    <a:pt x="6980" y="13959"/>
                  </a:cubicBezTo>
                  <a:lnTo>
                    <a:pt x="10993" y="13959"/>
                  </a:lnTo>
                  <a:lnTo>
                    <a:pt x="10993" y="11778"/>
                  </a:lnTo>
                  <a:lnTo>
                    <a:pt x="6980" y="11778"/>
                  </a:lnTo>
                  <a:cubicBezTo>
                    <a:pt x="4334" y="11778"/>
                    <a:pt x="2182" y="9626"/>
                    <a:pt x="2182" y="6980"/>
                  </a:cubicBezTo>
                  <a:cubicBezTo>
                    <a:pt x="2182" y="4333"/>
                    <a:pt x="4334" y="2181"/>
                    <a:pt x="6980" y="2181"/>
                  </a:cubicBezTo>
                  <a:lnTo>
                    <a:pt x="10557" y="2181"/>
                  </a:lnTo>
                  <a:lnTo>
                    <a:pt x="105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350800" y="4453300"/>
              <a:ext cx="274850" cy="349000"/>
            </a:xfrm>
            <a:custGeom>
              <a:avLst/>
              <a:gdLst/>
              <a:ahLst/>
              <a:cxnLst/>
              <a:rect l="l" t="t" r="r" b="b"/>
              <a:pathLst>
                <a:path w="10994" h="13960" fill="none" extrusionOk="0">
                  <a:moveTo>
                    <a:pt x="10993" y="13959"/>
                  </a:moveTo>
                  <a:lnTo>
                    <a:pt x="6980" y="13959"/>
                  </a:lnTo>
                  <a:cubicBezTo>
                    <a:pt x="3141" y="13959"/>
                    <a:pt x="1" y="10818"/>
                    <a:pt x="1" y="6980"/>
                  </a:cubicBezTo>
                  <a:cubicBezTo>
                    <a:pt x="1" y="3141"/>
                    <a:pt x="3141" y="0"/>
                    <a:pt x="6980" y="0"/>
                  </a:cubicBezTo>
                  <a:lnTo>
                    <a:pt x="10557" y="0"/>
                  </a:lnTo>
                  <a:lnTo>
                    <a:pt x="10557" y="2181"/>
                  </a:lnTo>
                  <a:lnTo>
                    <a:pt x="6980" y="2181"/>
                  </a:lnTo>
                  <a:cubicBezTo>
                    <a:pt x="4334" y="2181"/>
                    <a:pt x="2182" y="4333"/>
                    <a:pt x="2182" y="6980"/>
                  </a:cubicBezTo>
                  <a:cubicBezTo>
                    <a:pt x="2182" y="9626"/>
                    <a:pt x="4334" y="11778"/>
                    <a:pt x="6980" y="11778"/>
                  </a:cubicBezTo>
                  <a:lnTo>
                    <a:pt x="10993" y="11778"/>
                  </a:lnTo>
                  <a:close/>
                </a:path>
              </a:pathLst>
            </a:custGeom>
            <a:solidFill>
              <a:srgbClr val="F39643"/>
            </a:solidFill>
            <a:ln w="9450" cap="flat" cmpd="sng">
              <a:solidFill>
                <a:schemeClr val="lt1"/>
              </a:solidFill>
              <a:prstDash val="solid"/>
              <a:miter lim="290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2"/>
            <p:cNvSpPr/>
            <p:nvPr/>
          </p:nvSpPr>
          <p:spPr>
            <a:xfrm>
              <a:off x="567450" y="4435850"/>
              <a:ext cx="837575" cy="500200"/>
            </a:xfrm>
            <a:custGeom>
              <a:avLst/>
              <a:gdLst/>
              <a:ahLst/>
              <a:cxnLst/>
              <a:rect l="l" t="t" r="r" b="b"/>
              <a:pathLst>
                <a:path w="33503" h="20008" extrusionOk="0">
                  <a:moveTo>
                    <a:pt x="1" y="0"/>
                  </a:moveTo>
                  <a:lnTo>
                    <a:pt x="1" y="17042"/>
                  </a:lnTo>
                  <a:cubicBezTo>
                    <a:pt x="1" y="18670"/>
                    <a:pt x="7504" y="20008"/>
                    <a:pt x="16751" y="20008"/>
                  </a:cubicBezTo>
                  <a:cubicBezTo>
                    <a:pt x="25999" y="20008"/>
                    <a:pt x="33502" y="18670"/>
                    <a:pt x="33502" y="17042"/>
                  </a:cubicBezTo>
                  <a:lnTo>
                    <a:pt x="33502" y="0"/>
                  </a:lnTo>
                  <a:close/>
                </a:path>
              </a:pathLst>
            </a:custGeom>
            <a:solidFill>
              <a:schemeClr val="accent3"/>
            </a:solidFill>
            <a:ln w="9450" cap="flat" cmpd="sng">
              <a:solidFill>
                <a:schemeClr val="lt1"/>
              </a:solidFill>
              <a:prstDash val="solid"/>
              <a:miter lim="290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2"/>
            <p:cNvSpPr/>
            <p:nvPr/>
          </p:nvSpPr>
          <p:spPr>
            <a:xfrm>
              <a:off x="567461" y="4435844"/>
              <a:ext cx="837575" cy="500200"/>
            </a:xfrm>
            <a:custGeom>
              <a:avLst/>
              <a:gdLst/>
              <a:ahLst/>
              <a:cxnLst/>
              <a:rect l="l" t="t" r="r" b="b"/>
              <a:pathLst>
                <a:path w="33503" h="20008" extrusionOk="0">
                  <a:moveTo>
                    <a:pt x="1" y="0"/>
                  </a:moveTo>
                  <a:lnTo>
                    <a:pt x="1" y="17042"/>
                  </a:lnTo>
                  <a:cubicBezTo>
                    <a:pt x="1" y="18670"/>
                    <a:pt x="7504" y="20008"/>
                    <a:pt x="16751" y="20008"/>
                  </a:cubicBezTo>
                  <a:cubicBezTo>
                    <a:pt x="25999" y="20008"/>
                    <a:pt x="33502" y="18670"/>
                    <a:pt x="33502" y="17042"/>
                  </a:cubicBezTo>
                  <a:lnTo>
                    <a:pt x="33502" y="0"/>
                  </a:lnTo>
                  <a:close/>
                </a:path>
              </a:pathLst>
            </a:custGeom>
            <a:gradFill>
              <a:gsLst>
                <a:gs pos="0">
                  <a:srgbClr val="FFFFFF">
                    <a:alpha val="0"/>
                  </a:srgbClr>
                </a:gs>
                <a:gs pos="100000">
                  <a:srgbClr val="000000">
                    <a:alpha val="29803"/>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567450" y="4345700"/>
              <a:ext cx="837575" cy="149050"/>
            </a:xfrm>
            <a:custGeom>
              <a:avLst/>
              <a:gdLst/>
              <a:ahLst/>
              <a:cxnLst/>
              <a:rect l="l" t="t" r="r" b="b"/>
              <a:pathLst>
                <a:path w="33503" h="5962" extrusionOk="0">
                  <a:moveTo>
                    <a:pt x="16751" y="0"/>
                  </a:moveTo>
                  <a:cubicBezTo>
                    <a:pt x="7504" y="0"/>
                    <a:pt x="1" y="1338"/>
                    <a:pt x="1" y="2966"/>
                  </a:cubicBezTo>
                  <a:cubicBezTo>
                    <a:pt x="1" y="4624"/>
                    <a:pt x="7504" y="5962"/>
                    <a:pt x="16751" y="5962"/>
                  </a:cubicBezTo>
                  <a:cubicBezTo>
                    <a:pt x="25999" y="5962"/>
                    <a:pt x="33502" y="4624"/>
                    <a:pt x="33502" y="2966"/>
                  </a:cubicBezTo>
                  <a:cubicBezTo>
                    <a:pt x="33502" y="1338"/>
                    <a:pt x="25999" y="0"/>
                    <a:pt x="16751" y="0"/>
                  </a:cubicBezTo>
                  <a:close/>
                </a:path>
              </a:pathLst>
            </a:custGeom>
            <a:solidFill>
              <a:schemeClr val="accent2"/>
            </a:solidFill>
            <a:ln w="9450" cap="flat" cmpd="sng">
              <a:solidFill>
                <a:schemeClr val="lt1"/>
              </a:solidFill>
              <a:prstDash val="solid"/>
              <a:miter lim="290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7" name="Google Shape;1827;p32"/>
          <p:cNvGrpSpPr/>
          <p:nvPr/>
        </p:nvGrpSpPr>
        <p:grpSpPr>
          <a:xfrm>
            <a:off x="7199782" y="2297469"/>
            <a:ext cx="1905543" cy="1837405"/>
            <a:chOff x="7199782" y="2297469"/>
            <a:chExt cx="1905543" cy="1837405"/>
          </a:xfrm>
        </p:grpSpPr>
        <p:grpSp>
          <p:nvGrpSpPr>
            <p:cNvPr id="1828" name="Google Shape;1828;p32"/>
            <p:cNvGrpSpPr/>
            <p:nvPr/>
          </p:nvGrpSpPr>
          <p:grpSpPr>
            <a:xfrm rot="-2014825">
              <a:off x="7416688" y="2601979"/>
              <a:ext cx="1471732" cy="1228385"/>
              <a:chOff x="4469550" y="4182900"/>
              <a:chExt cx="1471750" cy="1228400"/>
            </a:xfrm>
          </p:grpSpPr>
          <p:sp>
            <p:nvSpPr>
              <p:cNvPr id="1829" name="Google Shape;1829;p32"/>
              <p:cNvSpPr/>
              <p:nvPr/>
            </p:nvSpPr>
            <p:spPr>
              <a:xfrm>
                <a:off x="4469550" y="4211875"/>
                <a:ext cx="531750" cy="491775"/>
              </a:xfrm>
              <a:custGeom>
                <a:avLst/>
                <a:gdLst/>
                <a:ahLst/>
                <a:cxnLst/>
                <a:rect l="l" t="t" r="r" b="b"/>
                <a:pathLst>
                  <a:path w="21270" h="19671" extrusionOk="0">
                    <a:moveTo>
                      <a:pt x="9425" y="2920"/>
                    </a:moveTo>
                    <a:cubicBezTo>
                      <a:pt x="10216" y="2920"/>
                      <a:pt x="11016" y="3096"/>
                      <a:pt x="11768" y="3467"/>
                    </a:cubicBezTo>
                    <a:lnTo>
                      <a:pt x="17337" y="6236"/>
                    </a:lnTo>
                    <a:lnTo>
                      <a:pt x="12617" y="15769"/>
                    </a:lnTo>
                    <a:lnTo>
                      <a:pt x="7048" y="13001"/>
                    </a:lnTo>
                    <a:cubicBezTo>
                      <a:pt x="4436" y="11711"/>
                      <a:pt x="3335" y="8501"/>
                      <a:pt x="4657" y="5858"/>
                    </a:cubicBezTo>
                    <a:cubicBezTo>
                      <a:pt x="5576" y="3998"/>
                      <a:pt x="7468" y="2920"/>
                      <a:pt x="9425" y="2920"/>
                    </a:cubicBezTo>
                    <a:close/>
                    <a:moveTo>
                      <a:pt x="9416" y="1"/>
                    </a:moveTo>
                    <a:cubicBezTo>
                      <a:pt x="6380" y="1"/>
                      <a:pt x="3447" y="1678"/>
                      <a:pt x="2014" y="4568"/>
                    </a:cubicBezTo>
                    <a:cubicBezTo>
                      <a:pt x="0" y="8659"/>
                      <a:pt x="1668" y="13598"/>
                      <a:pt x="5758" y="15612"/>
                    </a:cubicBezTo>
                    <a:lnTo>
                      <a:pt x="13939" y="19671"/>
                    </a:lnTo>
                    <a:lnTo>
                      <a:pt x="13970" y="19671"/>
                    </a:lnTo>
                    <a:lnTo>
                      <a:pt x="21270" y="4914"/>
                    </a:lnTo>
                    <a:lnTo>
                      <a:pt x="13058" y="855"/>
                    </a:lnTo>
                    <a:cubicBezTo>
                      <a:pt x="11888" y="275"/>
                      <a:pt x="10644" y="1"/>
                      <a:pt x="9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4469550" y="4182900"/>
                <a:ext cx="531750" cy="520750"/>
              </a:xfrm>
              <a:custGeom>
                <a:avLst/>
                <a:gdLst/>
                <a:ahLst/>
                <a:cxnLst/>
                <a:rect l="l" t="t" r="r" b="b"/>
                <a:pathLst>
                  <a:path w="21270" h="20830" fill="none" extrusionOk="0">
                    <a:moveTo>
                      <a:pt x="13939" y="20830"/>
                    </a:moveTo>
                    <a:lnTo>
                      <a:pt x="5758" y="16771"/>
                    </a:lnTo>
                    <a:cubicBezTo>
                      <a:pt x="1668" y="14757"/>
                      <a:pt x="0" y="9818"/>
                      <a:pt x="2014" y="5727"/>
                    </a:cubicBezTo>
                    <a:cubicBezTo>
                      <a:pt x="4027" y="1668"/>
                      <a:pt x="8999" y="1"/>
                      <a:pt x="13058" y="2014"/>
                    </a:cubicBezTo>
                    <a:lnTo>
                      <a:pt x="21270" y="6073"/>
                    </a:lnTo>
                    <a:lnTo>
                      <a:pt x="13970" y="20830"/>
                    </a:lnTo>
                    <a:close/>
                    <a:moveTo>
                      <a:pt x="11768" y="4626"/>
                    </a:moveTo>
                    <a:cubicBezTo>
                      <a:pt x="9156" y="3336"/>
                      <a:pt x="5947" y="4406"/>
                      <a:pt x="4657" y="7017"/>
                    </a:cubicBezTo>
                    <a:cubicBezTo>
                      <a:pt x="3335" y="9660"/>
                      <a:pt x="4436" y="12870"/>
                      <a:pt x="7048" y="14160"/>
                    </a:cubicBezTo>
                    <a:lnTo>
                      <a:pt x="12617" y="16928"/>
                    </a:lnTo>
                    <a:lnTo>
                      <a:pt x="17337" y="7395"/>
                    </a:lnTo>
                    <a:lnTo>
                      <a:pt x="11768" y="4626"/>
                    </a:lnTo>
                    <a:close/>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4825075" y="4747675"/>
                <a:ext cx="597850" cy="492450"/>
              </a:xfrm>
              <a:custGeom>
                <a:avLst/>
                <a:gdLst/>
                <a:ahLst/>
                <a:cxnLst/>
                <a:rect l="l" t="t" r="r" b="b"/>
                <a:pathLst>
                  <a:path w="23914" h="19698" extrusionOk="0">
                    <a:moveTo>
                      <a:pt x="5129" y="1"/>
                    </a:moveTo>
                    <a:lnTo>
                      <a:pt x="1" y="10384"/>
                    </a:lnTo>
                    <a:lnTo>
                      <a:pt x="18785" y="19697"/>
                    </a:lnTo>
                    <a:lnTo>
                      <a:pt x="23913" y="9314"/>
                    </a:lnTo>
                    <a:lnTo>
                      <a:pt x="5129" y="1"/>
                    </a:lnTo>
                    <a:close/>
                  </a:path>
                </a:pathLst>
              </a:custGeom>
              <a:solidFill>
                <a:schemeClr val="accent1"/>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4553700" y="4886125"/>
                <a:ext cx="988775" cy="525175"/>
              </a:xfrm>
              <a:custGeom>
                <a:avLst/>
                <a:gdLst/>
                <a:ahLst/>
                <a:cxnLst/>
                <a:rect l="l" t="t" r="r" b="b"/>
                <a:pathLst>
                  <a:path w="39551" h="21007" extrusionOk="0">
                    <a:moveTo>
                      <a:pt x="819" y="1"/>
                    </a:moveTo>
                    <a:lnTo>
                      <a:pt x="567" y="535"/>
                    </a:lnTo>
                    <a:cubicBezTo>
                      <a:pt x="1" y="1700"/>
                      <a:pt x="473" y="3084"/>
                      <a:pt x="1605" y="3650"/>
                    </a:cubicBezTo>
                    <a:lnTo>
                      <a:pt x="36153" y="20767"/>
                    </a:lnTo>
                    <a:cubicBezTo>
                      <a:pt x="36488" y="20930"/>
                      <a:pt x="36841" y="21007"/>
                      <a:pt x="37189" y="21007"/>
                    </a:cubicBezTo>
                    <a:cubicBezTo>
                      <a:pt x="38049" y="21007"/>
                      <a:pt x="38873" y="20535"/>
                      <a:pt x="39299" y="19728"/>
                    </a:cubicBezTo>
                    <a:lnTo>
                      <a:pt x="39551" y="19194"/>
                    </a:lnTo>
                    <a:lnTo>
                      <a:pt x="819" y="1"/>
                    </a:lnTo>
                    <a:close/>
                  </a:path>
                </a:pathLst>
              </a:custGeom>
              <a:solidFill>
                <a:schemeClr val="accent3"/>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4678775" y="4189975"/>
                <a:ext cx="1262525" cy="895075"/>
              </a:xfrm>
              <a:custGeom>
                <a:avLst/>
                <a:gdLst/>
                <a:ahLst/>
                <a:cxnLst/>
                <a:rect l="l" t="t" r="r" b="b"/>
                <a:pathLst>
                  <a:path w="50501" h="35803" extrusionOk="0">
                    <a:moveTo>
                      <a:pt x="6073" y="1"/>
                    </a:moveTo>
                    <a:cubicBezTo>
                      <a:pt x="0" y="12272"/>
                      <a:pt x="5003" y="27154"/>
                      <a:pt x="17274" y="33227"/>
                    </a:cubicBezTo>
                    <a:cubicBezTo>
                      <a:pt x="20806" y="34975"/>
                      <a:pt x="24554" y="35802"/>
                      <a:pt x="28246" y="35802"/>
                    </a:cubicBezTo>
                    <a:cubicBezTo>
                      <a:pt x="37382" y="35802"/>
                      <a:pt x="46175" y="30734"/>
                      <a:pt x="50500" y="21994"/>
                    </a:cubicBezTo>
                    <a:lnTo>
                      <a:pt x="6073" y="1"/>
                    </a:lnTo>
                    <a:close/>
                  </a:path>
                </a:pathLst>
              </a:custGeom>
              <a:solidFill>
                <a:schemeClr val="accent1"/>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2"/>
              <p:cNvSpPr/>
              <p:nvPr/>
            </p:nvSpPr>
            <p:spPr>
              <a:xfrm>
                <a:off x="4780250" y="4331575"/>
                <a:ext cx="1083175" cy="536475"/>
              </a:xfrm>
              <a:custGeom>
                <a:avLst/>
                <a:gdLst/>
                <a:ahLst/>
                <a:cxnLst/>
                <a:rect l="l" t="t" r="r" b="b"/>
                <a:pathLst>
                  <a:path w="43327" h="21459" extrusionOk="0">
                    <a:moveTo>
                      <a:pt x="0" y="0"/>
                    </a:moveTo>
                    <a:lnTo>
                      <a:pt x="43326" y="21459"/>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2"/>
              <p:cNvSpPr/>
              <p:nvPr/>
            </p:nvSpPr>
            <p:spPr>
              <a:xfrm>
                <a:off x="4780250" y="4331575"/>
                <a:ext cx="1083175" cy="536475"/>
              </a:xfrm>
              <a:custGeom>
                <a:avLst/>
                <a:gdLst/>
                <a:ahLst/>
                <a:cxnLst/>
                <a:rect l="l" t="t" r="r" b="b"/>
                <a:pathLst>
                  <a:path w="43327" h="21459" fill="none" extrusionOk="0">
                    <a:moveTo>
                      <a:pt x="0" y="0"/>
                    </a:moveTo>
                    <a:lnTo>
                      <a:pt x="43326" y="21459"/>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2"/>
              <p:cNvSpPr/>
              <p:nvPr/>
            </p:nvSpPr>
            <p:spPr>
              <a:xfrm>
                <a:off x="4861275" y="4462925"/>
                <a:ext cx="249375" cy="557725"/>
              </a:xfrm>
              <a:custGeom>
                <a:avLst/>
                <a:gdLst/>
                <a:ahLst/>
                <a:cxnLst/>
                <a:rect l="l" t="t" r="r" b="b"/>
                <a:pathLst>
                  <a:path w="9975" h="22309" fill="none" extrusionOk="0">
                    <a:moveTo>
                      <a:pt x="5758" y="1"/>
                    </a:moveTo>
                    <a:cubicBezTo>
                      <a:pt x="5758" y="1"/>
                      <a:pt x="0" y="12744"/>
                      <a:pt x="9974" y="22309"/>
                    </a:cubicBez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2"/>
              <p:cNvSpPr/>
              <p:nvPr/>
            </p:nvSpPr>
            <p:spPr>
              <a:xfrm>
                <a:off x="5112975" y="4742175"/>
                <a:ext cx="507375" cy="306800"/>
              </a:xfrm>
              <a:custGeom>
                <a:avLst/>
                <a:gdLst/>
                <a:ahLst/>
                <a:cxnLst/>
                <a:rect l="l" t="t" r="r" b="b"/>
                <a:pathLst>
                  <a:path w="20295" h="12272" fill="none" extrusionOk="0">
                    <a:moveTo>
                      <a:pt x="20295" y="1008"/>
                    </a:moveTo>
                    <a:cubicBezTo>
                      <a:pt x="19917" y="1"/>
                      <a:pt x="13278" y="12272"/>
                      <a:pt x="1" y="11170"/>
                    </a:cubicBez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5114550" y="4614750"/>
                <a:ext cx="196675" cy="397250"/>
              </a:xfrm>
              <a:custGeom>
                <a:avLst/>
                <a:gdLst/>
                <a:ahLst/>
                <a:cxnLst/>
                <a:rect l="l" t="t" r="r" b="b"/>
                <a:pathLst>
                  <a:path w="7867" h="15890" extrusionOk="0">
                    <a:moveTo>
                      <a:pt x="7866" y="1"/>
                    </a:moveTo>
                    <a:lnTo>
                      <a:pt x="0" y="1589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5114550" y="4614750"/>
                <a:ext cx="196675" cy="397250"/>
              </a:xfrm>
              <a:custGeom>
                <a:avLst/>
                <a:gdLst/>
                <a:ahLst/>
                <a:cxnLst/>
                <a:rect l="l" t="t" r="r" b="b"/>
                <a:pathLst>
                  <a:path w="7867" h="15890" fill="none" extrusionOk="0">
                    <a:moveTo>
                      <a:pt x="7866" y="1"/>
                    </a:moveTo>
                    <a:lnTo>
                      <a:pt x="0" y="1589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32"/>
            <p:cNvSpPr/>
            <p:nvPr/>
          </p:nvSpPr>
          <p:spPr>
            <a:xfrm rot="-2014825">
              <a:off x="7521283" y="2571932"/>
              <a:ext cx="1262509" cy="895064"/>
            </a:xfrm>
            <a:custGeom>
              <a:avLst/>
              <a:gdLst/>
              <a:ahLst/>
              <a:cxnLst/>
              <a:rect l="l" t="t" r="r" b="b"/>
              <a:pathLst>
                <a:path w="50501" h="35803" extrusionOk="0">
                  <a:moveTo>
                    <a:pt x="6073" y="1"/>
                  </a:moveTo>
                  <a:cubicBezTo>
                    <a:pt x="0" y="12272"/>
                    <a:pt x="5003" y="27154"/>
                    <a:pt x="17274" y="33227"/>
                  </a:cubicBezTo>
                  <a:cubicBezTo>
                    <a:pt x="20806" y="34975"/>
                    <a:pt x="24554" y="35802"/>
                    <a:pt x="28246" y="35802"/>
                  </a:cubicBezTo>
                  <a:cubicBezTo>
                    <a:pt x="37382" y="35802"/>
                    <a:pt x="46175" y="30734"/>
                    <a:pt x="50500" y="21994"/>
                  </a:cubicBezTo>
                  <a:lnTo>
                    <a:pt x="6073" y="1"/>
                  </a:lnTo>
                  <a:close/>
                </a:path>
              </a:pathLst>
            </a:custGeom>
            <a:gradFill>
              <a:gsLst>
                <a:gs pos="0">
                  <a:srgbClr val="FFFFFF">
                    <a:alpha val="0"/>
                    <a:alpha val="29760"/>
                  </a:srgbClr>
                </a:gs>
                <a:gs pos="100000">
                  <a:srgbClr val="000000">
                    <a:alpha val="29803"/>
                    <a:alpha val="2976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1" name="Google Shape;1841;p32"/>
          <p:cNvGrpSpPr/>
          <p:nvPr/>
        </p:nvGrpSpPr>
        <p:grpSpPr>
          <a:xfrm>
            <a:off x="7400025" y="1318906"/>
            <a:ext cx="674758" cy="978569"/>
            <a:chOff x="8084825" y="1425381"/>
            <a:chExt cx="674758" cy="978569"/>
          </a:xfrm>
        </p:grpSpPr>
        <p:grpSp>
          <p:nvGrpSpPr>
            <p:cNvPr id="1842" name="Google Shape;1842;p32"/>
            <p:cNvGrpSpPr/>
            <p:nvPr/>
          </p:nvGrpSpPr>
          <p:grpSpPr>
            <a:xfrm>
              <a:off x="8084825" y="2004050"/>
              <a:ext cx="386250" cy="399900"/>
              <a:chOff x="3914975" y="1969675"/>
              <a:chExt cx="386250" cy="399900"/>
            </a:xfrm>
          </p:grpSpPr>
          <p:sp>
            <p:nvSpPr>
              <p:cNvPr id="1843" name="Google Shape;1843;p32"/>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2"/>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5" name="Google Shape;1845;p32"/>
            <p:cNvGrpSpPr/>
            <p:nvPr/>
          </p:nvGrpSpPr>
          <p:grpSpPr>
            <a:xfrm rot="4019605">
              <a:off x="8374727" y="1472962"/>
              <a:ext cx="328400" cy="340006"/>
              <a:chOff x="3914975" y="1969675"/>
              <a:chExt cx="386250" cy="399900"/>
            </a:xfrm>
          </p:grpSpPr>
          <p:sp>
            <p:nvSpPr>
              <p:cNvPr id="1846" name="Google Shape;1846;p32"/>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48" name="Google Shape;1848;p32"/>
          <p:cNvGrpSpPr/>
          <p:nvPr/>
        </p:nvGrpSpPr>
        <p:grpSpPr>
          <a:xfrm>
            <a:off x="1166221" y="794925"/>
            <a:ext cx="870654" cy="852822"/>
            <a:chOff x="394871" y="485625"/>
            <a:chExt cx="870654" cy="852822"/>
          </a:xfrm>
        </p:grpSpPr>
        <p:grpSp>
          <p:nvGrpSpPr>
            <p:cNvPr id="1849" name="Google Shape;1849;p32"/>
            <p:cNvGrpSpPr/>
            <p:nvPr/>
          </p:nvGrpSpPr>
          <p:grpSpPr>
            <a:xfrm>
              <a:off x="799825" y="485625"/>
              <a:ext cx="465700" cy="481400"/>
              <a:chOff x="1194925" y="1388750"/>
              <a:chExt cx="465700" cy="481400"/>
            </a:xfrm>
          </p:grpSpPr>
          <p:sp>
            <p:nvSpPr>
              <p:cNvPr id="1850" name="Google Shape;1850;p32"/>
              <p:cNvSpPr/>
              <p:nvPr/>
            </p:nvSpPr>
            <p:spPr>
              <a:xfrm>
                <a:off x="1305850" y="1388750"/>
                <a:ext cx="354775" cy="440675"/>
              </a:xfrm>
              <a:custGeom>
                <a:avLst/>
                <a:gdLst/>
                <a:ahLst/>
                <a:cxnLst/>
                <a:rect l="l" t="t" r="r" b="b"/>
                <a:pathLst>
                  <a:path w="14191" h="17627" extrusionOk="0">
                    <a:moveTo>
                      <a:pt x="2939" y="0"/>
                    </a:moveTo>
                    <a:cubicBezTo>
                      <a:pt x="2031" y="0"/>
                      <a:pt x="1179" y="225"/>
                      <a:pt x="441" y="699"/>
                    </a:cubicBezTo>
                    <a:cubicBezTo>
                      <a:pt x="283" y="825"/>
                      <a:pt x="126" y="919"/>
                      <a:pt x="0" y="1045"/>
                    </a:cubicBezTo>
                    <a:lnTo>
                      <a:pt x="10698" y="17627"/>
                    </a:lnTo>
                    <a:cubicBezTo>
                      <a:pt x="10855" y="17532"/>
                      <a:pt x="11044" y="17438"/>
                      <a:pt x="11201" y="17343"/>
                    </a:cubicBezTo>
                    <a:cubicBezTo>
                      <a:pt x="14190" y="15424"/>
                      <a:pt x="14190" y="10138"/>
                      <a:pt x="11233" y="5544"/>
                    </a:cubicBezTo>
                    <a:cubicBezTo>
                      <a:pt x="9006" y="2086"/>
                      <a:pt x="5709" y="0"/>
                      <a:pt x="2939"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2"/>
              <p:cNvSpPr/>
              <p:nvPr/>
            </p:nvSpPr>
            <p:spPr>
              <a:xfrm>
                <a:off x="1194925" y="1429800"/>
                <a:ext cx="355575" cy="440350"/>
              </a:xfrm>
              <a:custGeom>
                <a:avLst/>
                <a:gdLst/>
                <a:ahLst/>
                <a:cxnLst/>
                <a:rect l="l" t="t" r="r" b="b"/>
                <a:pathLst>
                  <a:path w="14223" h="17614" extrusionOk="0">
                    <a:moveTo>
                      <a:pt x="3525" y="1"/>
                    </a:moveTo>
                    <a:cubicBezTo>
                      <a:pt x="3336" y="64"/>
                      <a:pt x="3179" y="158"/>
                      <a:pt x="3021" y="284"/>
                    </a:cubicBezTo>
                    <a:cubicBezTo>
                      <a:pt x="32" y="2203"/>
                      <a:pt x="1" y="7489"/>
                      <a:pt x="2990" y="12083"/>
                    </a:cubicBezTo>
                    <a:cubicBezTo>
                      <a:pt x="5210" y="15531"/>
                      <a:pt x="8475" y="17614"/>
                      <a:pt x="11230" y="17614"/>
                    </a:cubicBezTo>
                    <a:cubicBezTo>
                      <a:pt x="12145" y="17614"/>
                      <a:pt x="13005" y="17384"/>
                      <a:pt x="13750" y="16897"/>
                    </a:cubicBezTo>
                    <a:cubicBezTo>
                      <a:pt x="13908" y="16803"/>
                      <a:pt x="14065" y="16677"/>
                      <a:pt x="14222" y="16582"/>
                    </a:cubicBezTo>
                    <a:lnTo>
                      <a:pt x="3525"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32"/>
            <p:cNvGrpSpPr/>
            <p:nvPr/>
          </p:nvGrpSpPr>
          <p:grpSpPr>
            <a:xfrm rot="4019605">
              <a:off x="451327" y="950862"/>
              <a:ext cx="328400" cy="340006"/>
              <a:chOff x="3914975" y="1969675"/>
              <a:chExt cx="386250" cy="399900"/>
            </a:xfrm>
          </p:grpSpPr>
          <p:sp>
            <p:nvSpPr>
              <p:cNvPr id="1853" name="Google Shape;1853;p32"/>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2"/>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612961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1822-243F-2B2D-1017-4955679E753C}"/>
              </a:ext>
            </a:extLst>
          </p:cNvPr>
          <p:cNvSpPr>
            <a:spLocks noGrp="1"/>
          </p:cNvSpPr>
          <p:nvPr>
            <p:ph type="title"/>
          </p:nvPr>
        </p:nvSpPr>
        <p:spPr>
          <a:xfrm>
            <a:off x="722375" y="58417"/>
            <a:ext cx="7699200" cy="630300"/>
          </a:xfrm>
        </p:spPr>
        <p:txBody>
          <a:bodyPr/>
          <a:lstStyle/>
          <a:p>
            <a:r>
              <a:rPr lang="en-US" dirty="0"/>
              <a:t>GIAO DIỆN</a:t>
            </a:r>
          </a:p>
        </p:txBody>
      </p:sp>
      <p:pic>
        <p:nvPicPr>
          <p:cNvPr id="5" name="Picture 4">
            <a:extLst>
              <a:ext uri="{FF2B5EF4-FFF2-40B4-BE49-F238E27FC236}">
                <a16:creationId xmlns:a16="http://schemas.microsoft.com/office/drawing/2014/main" id="{68E33EF6-13B4-A7A0-F99A-057602F7669D}"/>
              </a:ext>
            </a:extLst>
          </p:cNvPr>
          <p:cNvPicPr>
            <a:picLocks noChangeAspect="1"/>
          </p:cNvPicPr>
          <p:nvPr/>
        </p:nvPicPr>
        <p:blipFill>
          <a:blip r:embed="rId2"/>
          <a:stretch>
            <a:fillRect/>
          </a:stretch>
        </p:blipFill>
        <p:spPr>
          <a:xfrm>
            <a:off x="921528" y="813005"/>
            <a:ext cx="2669703" cy="4054210"/>
          </a:xfrm>
          <a:prstGeom prst="rect">
            <a:avLst/>
          </a:prstGeom>
        </p:spPr>
      </p:pic>
      <p:sp>
        <p:nvSpPr>
          <p:cNvPr id="6" name="TextBox 5">
            <a:extLst>
              <a:ext uri="{FF2B5EF4-FFF2-40B4-BE49-F238E27FC236}">
                <a16:creationId xmlns:a16="http://schemas.microsoft.com/office/drawing/2014/main" id="{B8F996D8-42A0-813B-6E26-0CD141EAFF62}"/>
              </a:ext>
            </a:extLst>
          </p:cNvPr>
          <p:cNvSpPr txBox="1"/>
          <p:nvPr/>
        </p:nvSpPr>
        <p:spPr>
          <a:xfrm>
            <a:off x="4181167" y="2647336"/>
            <a:ext cx="404130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Giao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nhập</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24210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sp>
        <p:nvSpPr>
          <p:cNvPr id="1745" name="Google Shape;1745;p29"/>
          <p:cNvSpPr txBox="1">
            <a:spLocks noGrp="1"/>
          </p:cNvSpPr>
          <p:nvPr>
            <p:ph type="title"/>
          </p:nvPr>
        </p:nvSpPr>
        <p:spPr>
          <a:xfrm>
            <a:off x="722375" y="434500"/>
            <a:ext cx="7699200" cy="63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BẢNG PHÂN CÔNG CÔNG VIỆC</a:t>
            </a:r>
            <a:endParaRPr dirty="0"/>
          </a:p>
        </p:txBody>
      </p:sp>
      <p:graphicFrame>
        <p:nvGraphicFramePr>
          <p:cNvPr id="2" name="Table 2">
            <a:extLst>
              <a:ext uri="{FF2B5EF4-FFF2-40B4-BE49-F238E27FC236}">
                <a16:creationId xmlns:a16="http://schemas.microsoft.com/office/drawing/2014/main" id="{34F4AAF1-A4D3-9DC4-DCC6-7F549FC0660F}"/>
              </a:ext>
            </a:extLst>
          </p:cNvPr>
          <p:cNvGraphicFramePr>
            <a:graphicFrameLocks noGrp="1"/>
          </p:cNvGraphicFramePr>
          <p:nvPr>
            <p:extLst>
              <p:ext uri="{D42A27DB-BD31-4B8C-83A1-F6EECF244321}">
                <p14:modId xmlns:p14="http://schemas.microsoft.com/office/powerpoint/2010/main" val="634369363"/>
              </p:ext>
            </p:extLst>
          </p:nvPr>
        </p:nvGraphicFramePr>
        <p:xfrm>
          <a:off x="353962" y="1387781"/>
          <a:ext cx="8627805" cy="3039972"/>
        </p:xfrm>
        <a:graphic>
          <a:graphicData uri="http://schemas.openxmlformats.org/drawingml/2006/table">
            <a:tbl>
              <a:tblPr firstRow="1" bandRow="1">
                <a:tableStyleId>{21E4AEA4-8DFA-4A89-87EB-49C32662AFE0}</a:tableStyleId>
              </a:tblPr>
              <a:tblGrid>
                <a:gridCol w="685799">
                  <a:extLst>
                    <a:ext uri="{9D8B030D-6E8A-4147-A177-3AD203B41FA5}">
                      <a16:colId xmlns:a16="http://schemas.microsoft.com/office/drawing/2014/main" val="3353466863"/>
                    </a:ext>
                  </a:extLst>
                </a:gridCol>
                <a:gridCol w="1482213">
                  <a:extLst>
                    <a:ext uri="{9D8B030D-6E8A-4147-A177-3AD203B41FA5}">
                      <a16:colId xmlns:a16="http://schemas.microsoft.com/office/drawing/2014/main" val="1309640431"/>
                    </a:ext>
                  </a:extLst>
                </a:gridCol>
                <a:gridCol w="2669458">
                  <a:extLst>
                    <a:ext uri="{9D8B030D-6E8A-4147-A177-3AD203B41FA5}">
                      <a16:colId xmlns:a16="http://schemas.microsoft.com/office/drawing/2014/main" val="3524521809"/>
                    </a:ext>
                  </a:extLst>
                </a:gridCol>
                <a:gridCol w="2064774">
                  <a:extLst>
                    <a:ext uri="{9D8B030D-6E8A-4147-A177-3AD203B41FA5}">
                      <a16:colId xmlns:a16="http://schemas.microsoft.com/office/drawing/2014/main" val="2812835878"/>
                    </a:ext>
                  </a:extLst>
                </a:gridCol>
                <a:gridCol w="1725561">
                  <a:extLst>
                    <a:ext uri="{9D8B030D-6E8A-4147-A177-3AD203B41FA5}">
                      <a16:colId xmlns:a16="http://schemas.microsoft.com/office/drawing/2014/main" val="3684801210"/>
                    </a:ext>
                  </a:extLst>
                </a:gridCol>
              </a:tblGrid>
              <a:tr h="599973">
                <a:tc>
                  <a:txBody>
                    <a:bodyPr/>
                    <a:lstStyle/>
                    <a:p>
                      <a:pPr algn="ctr"/>
                      <a:r>
                        <a:rPr lang="en-US" sz="1800" dirty="0">
                          <a:solidFill>
                            <a:schemeClr val="tx1"/>
                          </a:solidFill>
                        </a:rPr>
                        <a:t>STT</a:t>
                      </a:r>
                    </a:p>
                  </a:txBody>
                  <a:tcPr anchor="ctr"/>
                </a:tc>
                <a:tc>
                  <a:txBody>
                    <a:bodyPr/>
                    <a:lstStyle/>
                    <a:p>
                      <a:pPr algn="ctr"/>
                      <a:r>
                        <a:rPr lang="en-US" sz="1800" dirty="0">
                          <a:solidFill>
                            <a:schemeClr val="tx1"/>
                          </a:solidFill>
                        </a:rPr>
                        <a:t>MSSV</a:t>
                      </a:r>
                    </a:p>
                  </a:txBody>
                  <a:tcPr anchor="ctr"/>
                </a:tc>
                <a:tc>
                  <a:txBody>
                    <a:bodyPr/>
                    <a:lstStyle/>
                    <a:p>
                      <a:pPr algn="ctr"/>
                      <a:r>
                        <a:rPr lang="en-US" sz="1800" dirty="0" err="1">
                          <a:solidFill>
                            <a:schemeClr val="tx1"/>
                          </a:solidFill>
                        </a:rPr>
                        <a:t>Họ</a:t>
                      </a:r>
                      <a:r>
                        <a:rPr lang="en-US" sz="1800" dirty="0">
                          <a:solidFill>
                            <a:schemeClr val="tx1"/>
                          </a:solidFill>
                        </a:rPr>
                        <a:t> </a:t>
                      </a:r>
                      <a:r>
                        <a:rPr lang="en-US" sz="1800" dirty="0" err="1">
                          <a:solidFill>
                            <a:schemeClr val="tx1"/>
                          </a:solidFill>
                        </a:rPr>
                        <a:t>và</a:t>
                      </a:r>
                      <a:r>
                        <a:rPr lang="en-US" sz="1800" dirty="0">
                          <a:solidFill>
                            <a:schemeClr val="tx1"/>
                          </a:solidFill>
                        </a:rPr>
                        <a:t> </a:t>
                      </a:r>
                      <a:r>
                        <a:rPr lang="en-US" sz="1800" dirty="0" err="1">
                          <a:solidFill>
                            <a:schemeClr val="tx1"/>
                          </a:solidFill>
                        </a:rPr>
                        <a:t>Tên</a:t>
                      </a:r>
                      <a:endParaRPr lang="en-US" sz="1800" dirty="0">
                        <a:solidFill>
                          <a:schemeClr val="tx1"/>
                        </a:solidFill>
                      </a:endParaRPr>
                    </a:p>
                  </a:txBody>
                  <a:tcPr anchor="ctr"/>
                </a:tc>
                <a:tc>
                  <a:txBody>
                    <a:bodyPr/>
                    <a:lstStyle/>
                    <a:p>
                      <a:pPr algn="ctr"/>
                      <a:r>
                        <a:rPr lang="en-US" sz="1800" dirty="0" err="1">
                          <a:solidFill>
                            <a:schemeClr val="tx1"/>
                          </a:solidFill>
                        </a:rPr>
                        <a:t>Nhiệm</a:t>
                      </a:r>
                      <a:r>
                        <a:rPr lang="en-US" sz="1800" dirty="0">
                          <a:solidFill>
                            <a:schemeClr val="tx1"/>
                          </a:solidFill>
                        </a:rPr>
                        <a:t> </a:t>
                      </a:r>
                      <a:r>
                        <a:rPr lang="en-US" sz="1800" dirty="0" err="1">
                          <a:solidFill>
                            <a:schemeClr val="tx1"/>
                          </a:solidFill>
                        </a:rPr>
                        <a:t>vụ</a:t>
                      </a:r>
                      <a:endParaRPr lang="en-US" sz="1800" dirty="0">
                        <a:solidFill>
                          <a:schemeClr val="tx1"/>
                        </a:solidFill>
                      </a:endParaRPr>
                    </a:p>
                  </a:txBody>
                  <a:tcPr anchor="ctr"/>
                </a:tc>
                <a:tc>
                  <a:txBody>
                    <a:bodyPr/>
                    <a:lstStyle/>
                    <a:p>
                      <a:pPr algn="ctr"/>
                      <a:r>
                        <a:rPr lang="en-US" sz="1800" dirty="0" err="1">
                          <a:solidFill>
                            <a:schemeClr val="tx1"/>
                          </a:solidFill>
                        </a:rPr>
                        <a:t>Tỉ</a:t>
                      </a:r>
                      <a:r>
                        <a:rPr lang="en-US" sz="1800" dirty="0">
                          <a:solidFill>
                            <a:schemeClr val="tx1"/>
                          </a:solidFill>
                        </a:rPr>
                        <a:t> </a:t>
                      </a:r>
                      <a:r>
                        <a:rPr lang="en-US" sz="1800" dirty="0" err="1">
                          <a:solidFill>
                            <a:schemeClr val="tx1"/>
                          </a:solidFill>
                        </a:rPr>
                        <a:t>lệ</a:t>
                      </a:r>
                      <a:r>
                        <a:rPr lang="en-US" sz="1800" dirty="0">
                          <a:solidFill>
                            <a:schemeClr val="tx1"/>
                          </a:solidFill>
                        </a:rPr>
                        <a:t> </a:t>
                      </a:r>
                      <a:r>
                        <a:rPr lang="en-US" sz="1800" dirty="0" err="1">
                          <a:solidFill>
                            <a:schemeClr val="tx1"/>
                          </a:solidFill>
                        </a:rPr>
                        <a:t>hoàn</a:t>
                      </a:r>
                      <a:r>
                        <a:rPr lang="en-US" sz="1800" dirty="0">
                          <a:solidFill>
                            <a:schemeClr val="tx1"/>
                          </a:solidFill>
                        </a:rPr>
                        <a:t> </a:t>
                      </a:r>
                      <a:r>
                        <a:rPr lang="en-US" sz="1800" dirty="0" err="1">
                          <a:solidFill>
                            <a:schemeClr val="tx1"/>
                          </a:solidFill>
                        </a:rPr>
                        <a:t>thành</a:t>
                      </a:r>
                      <a:endParaRPr lang="en-US" sz="1800" dirty="0">
                        <a:solidFill>
                          <a:schemeClr val="tx1"/>
                        </a:solidFill>
                      </a:endParaRPr>
                    </a:p>
                  </a:txBody>
                  <a:tcPr anchor="ctr"/>
                </a:tc>
                <a:extLst>
                  <a:ext uri="{0D108BD9-81ED-4DB2-BD59-A6C34878D82A}">
                    <a16:rowId xmlns:a16="http://schemas.microsoft.com/office/drawing/2014/main" val="1884479125"/>
                  </a:ext>
                </a:extLst>
              </a:tr>
              <a:tr h="599973">
                <a:tc>
                  <a:txBody>
                    <a:bodyPr/>
                    <a:lstStyle/>
                    <a:p>
                      <a:pPr algn="ctr"/>
                      <a:r>
                        <a:rPr lang="en-US" sz="1600" dirty="0">
                          <a:solidFill>
                            <a:schemeClr val="bg1"/>
                          </a:solidFill>
                        </a:rPr>
                        <a:t>1</a:t>
                      </a:r>
                    </a:p>
                  </a:txBody>
                  <a:tcPr anchor="ctr"/>
                </a:tc>
                <a:tc>
                  <a:txBody>
                    <a:bodyPr/>
                    <a:lstStyle/>
                    <a:p>
                      <a:pPr algn="ctr"/>
                      <a:r>
                        <a:rPr lang="en-US" sz="1600" dirty="0">
                          <a:solidFill>
                            <a:schemeClr val="bg1"/>
                          </a:solidFill>
                        </a:rPr>
                        <a:t>2001216139</a:t>
                      </a:r>
                    </a:p>
                  </a:txBody>
                  <a:tcPr anchor="ctr"/>
                </a:tc>
                <a:tc>
                  <a:txBody>
                    <a:bodyPr/>
                    <a:lstStyle/>
                    <a:p>
                      <a:pPr algn="ctr"/>
                      <a:r>
                        <a:rPr lang="en-US" sz="1600" dirty="0">
                          <a:solidFill>
                            <a:schemeClr val="bg1"/>
                          </a:solidFill>
                        </a:rPr>
                        <a:t>Nguyễn </a:t>
                      </a:r>
                      <a:r>
                        <a:rPr lang="en-US" sz="1600" dirty="0" err="1">
                          <a:solidFill>
                            <a:schemeClr val="bg1"/>
                          </a:solidFill>
                        </a:rPr>
                        <a:t>Quốc</a:t>
                      </a:r>
                      <a:r>
                        <a:rPr lang="en-US" sz="1600" dirty="0">
                          <a:solidFill>
                            <a:schemeClr val="bg1"/>
                          </a:solidFill>
                        </a:rPr>
                        <a:t> Thái</a:t>
                      </a:r>
                    </a:p>
                  </a:txBody>
                  <a:tcPr anchor="ctr"/>
                </a:tc>
                <a:tc>
                  <a:txBody>
                    <a:bodyPr/>
                    <a:lstStyle/>
                    <a:p>
                      <a:pPr algn="ctr"/>
                      <a:r>
                        <a:rPr lang="en-US" sz="1600" dirty="0" err="1">
                          <a:solidFill>
                            <a:schemeClr val="bg1"/>
                          </a:solidFill>
                        </a:rPr>
                        <a:t>Nhập</a:t>
                      </a:r>
                      <a:r>
                        <a:rPr lang="en-US" sz="1600" dirty="0">
                          <a:solidFill>
                            <a:schemeClr val="bg1"/>
                          </a:solidFill>
                        </a:rPr>
                        <a:t> hàng</a:t>
                      </a:r>
                    </a:p>
                  </a:txBody>
                  <a:tcPr anchor="ctr"/>
                </a:tc>
                <a:tc>
                  <a:txBody>
                    <a:bodyPr/>
                    <a:lstStyle/>
                    <a:p>
                      <a:pPr algn="ctr"/>
                      <a:r>
                        <a:rPr lang="en-US" sz="1600" dirty="0">
                          <a:solidFill>
                            <a:schemeClr val="bg1"/>
                          </a:solidFill>
                        </a:rPr>
                        <a:t>100%</a:t>
                      </a:r>
                    </a:p>
                  </a:txBody>
                  <a:tcPr anchor="ctr"/>
                </a:tc>
                <a:extLst>
                  <a:ext uri="{0D108BD9-81ED-4DB2-BD59-A6C34878D82A}">
                    <a16:rowId xmlns:a16="http://schemas.microsoft.com/office/drawing/2014/main" val="2091235095"/>
                  </a:ext>
                </a:extLst>
              </a:tr>
              <a:tr h="599973">
                <a:tc>
                  <a:txBody>
                    <a:bodyPr/>
                    <a:lstStyle/>
                    <a:p>
                      <a:pPr algn="ctr"/>
                      <a:r>
                        <a:rPr lang="en-US" sz="1600" dirty="0">
                          <a:solidFill>
                            <a:schemeClr val="bg1"/>
                          </a:solidFill>
                        </a:rPr>
                        <a:t>2</a:t>
                      </a:r>
                    </a:p>
                  </a:txBody>
                  <a:tcPr anchor="ctr"/>
                </a:tc>
                <a:tc>
                  <a:txBody>
                    <a:bodyPr/>
                    <a:lstStyle/>
                    <a:p>
                      <a:pPr algn="ctr"/>
                      <a:r>
                        <a:rPr lang="en-US" sz="1600" dirty="0">
                          <a:solidFill>
                            <a:schemeClr val="bg1"/>
                          </a:solidFill>
                        </a:rPr>
                        <a:t>2001215977</a:t>
                      </a:r>
                    </a:p>
                  </a:txBody>
                  <a:tcPr anchor="ctr"/>
                </a:tc>
                <a:tc>
                  <a:txBody>
                    <a:bodyPr/>
                    <a:lstStyle/>
                    <a:p>
                      <a:pPr algn="ctr"/>
                      <a:r>
                        <a:rPr lang="en-US" sz="1600" dirty="0">
                          <a:solidFill>
                            <a:schemeClr val="bg1"/>
                          </a:solidFill>
                        </a:rPr>
                        <a:t>Nguyễn </a:t>
                      </a:r>
                      <a:r>
                        <a:rPr lang="en-US" sz="1600" dirty="0" err="1">
                          <a:solidFill>
                            <a:schemeClr val="bg1"/>
                          </a:solidFill>
                        </a:rPr>
                        <a:t>Phương</a:t>
                      </a:r>
                      <a:r>
                        <a:rPr lang="en-US" sz="1600" dirty="0">
                          <a:solidFill>
                            <a:schemeClr val="bg1"/>
                          </a:solidFill>
                        </a:rPr>
                        <a:t> Bảo </a:t>
                      </a:r>
                      <a:r>
                        <a:rPr lang="en-US" sz="1600" dirty="0" err="1">
                          <a:solidFill>
                            <a:schemeClr val="bg1"/>
                          </a:solidFill>
                        </a:rPr>
                        <a:t>Ngân</a:t>
                      </a:r>
                      <a:endParaRPr lang="en-US" sz="1600" dirty="0">
                        <a:solidFill>
                          <a:schemeClr val="bg1"/>
                        </a:solidFill>
                      </a:endParaRPr>
                    </a:p>
                  </a:txBody>
                  <a:tcPr anchor="ctr"/>
                </a:tc>
                <a:tc>
                  <a:txBody>
                    <a:bodyPr/>
                    <a:lstStyle/>
                    <a:p>
                      <a:pPr algn="ctr"/>
                      <a:r>
                        <a:rPr lang="en-US" sz="1600" dirty="0">
                          <a:solidFill>
                            <a:schemeClr val="bg1"/>
                          </a:solidFill>
                        </a:rPr>
                        <a:t>Bán hàng</a:t>
                      </a:r>
                    </a:p>
                  </a:txBody>
                  <a:tcPr anchor="ctr"/>
                </a:tc>
                <a:tc>
                  <a:txBody>
                    <a:bodyPr/>
                    <a:lstStyle/>
                    <a:p>
                      <a:pPr algn="ctr"/>
                      <a:r>
                        <a:rPr lang="en-US" sz="1600" dirty="0">
                          <a:solidFill>
                            <a:schemeClr val="bg1"/>
                          </a:solidFill>
                        </a:rPr>
                        <a:t>100%</a:t>
                      </a:r>
                    </a:p>
                  </a:txBody>
                  <a:tcPr anchor="ctr"/>
                </a:tc>
                <a:extLst>
                  <a:ext uri="{0D108BD9-81ED-4DB2-BD59-A6C34878D82A}">
                    <a16:rowId xmlns:a16="http://schemas.microsoft.com/office/drawing/2014/main" val="4117032816"/>
                  </a:ext>
                </a:extLst>
              </a:tr>
              <a:tr h="599973">
                <a:tc>
                  <a:txBody>
                    <a:bodyPr/>
                    <a:lstStyle/>
                    <a:p>
                      <a:pPr algn="ctr"/>
                      <a:r>
                        <a:rPr lang="en-US" sz="1600" dirty="0">
                          <a:solidFill>
                            <a:schemeClr val="bg1"/>
                          </a:solidFill>
                        </a:rPr>
                        <a:t>3</a:t>
                      </a:r>
                    </a:p>
                  </a:txBody>
                  <a:tcPr anchor="ctr"/>
                </a:tc>
                <a:tc>
                  <a:txBody>
                    <a:bodyPr/>
                    <a:lstStyle/>
                    <a:p>
                      <a:pPr algn="ctr"/>
                      <a:r>
                        <a:rPr lang="en-US" sz="1600" dirty="0">
                          <a:solidFill>
                            <a:schemeClr val="bg1"/>
                          </a:solidFill>
                        </a:rPr>
                        <a:t>2001215985</a:t>
                      </a:r>
                    </a:p>
                  </a:txBody>
                  <a:tcPr anchor="ctr"/>
                </a:tc>
                <a:tc>
                  <a:txBody>
                    <a:bodyPr/>
                    <a:lstStyle/>
                    <a:p>
                      <a:pPr algn="ctr"/>
                      <a:r>
                        <a:rPr lang="en-US" sz="1600" dirty="0">
                          <a:solidFill>
                            <a:schemeClr val="bg1"/>
                          </a:solidFill>
                        </a:rPr>
                        <a:t>Bùi Phan Bảo Ngọc</a:t>
                      </a:r>
                    </a:p>
                  </a:txBody>
                  <a:tcPr anchor="ctr"/>
                </a:tc>
                <a:tc>
                  <a:txBody>
                    <a:bodyPr/>
                    <a:lstStyle/>
                    <a:p>
                      <a:pPr algn="ctr"/>
                      <a:r>
                        <a:rPr lang="en-US" sz="1600" dirty="0" err="1">
                          <a:solidFill>
                            <a:schemeClr val="bg1"/>
                          </a:solidFill>
                        </a:rPr>
                        <a:t>Thống</a:t>
                      </a:r>
                      <a:r>
                        <a:rPr lang="en-US" sz="1600" dirty="0">
                          <a:solidFill>
                            <a:schemeClr val="bg1"/>
                          </a:solidFill>
                        </a:rPr>
                        <a:t> </a:t>
                      </a:r>
                      <a:r>
                        <a:rPr lang="en-US" sz="1600" dirty="0" err="1">
                          <a:solidFill>
                            <a:schemeClr val="bg1"/>
                          </a:solidFill>
                        </a:rPr>
                        <a:t>kê</a:t>
                      </a:r>
                      <a:endParaRPr lang="en-US" sz="1600" dirty="0">
                        <a:solidFill>
                          <a:schemeClr val="bg1"/>
                        </a:solidFill>
                      </a:endParaRPr>
                    </a:p>
                  </a:txBody>
                  <a:tcPr anchor="ctr"/>
                </a:tc>
                <a:tc>
                  <a:txBody>
                    <a:bodyPr/>
                    <a:lstStyle/>
                    <a:p>
                      <a:pPr algn="ctr"/>
                      <a:r>
                        <a:rPr lang="en-US" sz="1600" dirty="0">
                          <a:solidFill>
                            <a:schemeClr val="bg1"/>
                          </a:solidFill>
                        </a:rPr>
                        <a:t>100%</a:t>
                      </a:r>
                    </a:p>
                  </a:txBody>
                  <a:tcPr anchor="ctr"/>
                </a:tc>
                <a:extLst>
                  <a:ext uri="{0D108BD9-81ED-4DB2-BD59-A6C34878D82A}">
                    <a16:rowId xmlns:a16="http://schemas.microsoft.com/office/drawing/2014/main" val="2507124309"/>
                  </a:ext>
                </a:extLst>
              </a:tr>
              <a:tr h="599973">
                <a:tc>
                  <a:txBody>
                    <a:bodyPr/>
                    <a:lstStyle/>
                    <a:p>
                      <a:pPr algn="ctr"/>
                      <a:r>
                        <a:rPr lang="en-US" sz="1600" dirty="0">
                          <a:solidFill>
                            <a:schemeClr val="bg1"/>
                          </a:solidFill>
                        </a:rPr>
                        <a:t>4</a:t>
                      </a:r>
                    </a:p>
                  </a:txBody>
                  <a:tcPr anchor="ctr"/>
                </a:tc>
                <a:tc>
                  <a:txBody>
                    <a:bodyPr/>
                    <a:lstStyle/>
                    <a:p>
                      <a:pPr algn="ctr"/>
                      <a:r>
                        <a:rPr lang="en-US" sz="1600" dirty="0">
                          <a:solidFill>
                            <a:schemeClr val="bg1"/>
                          </a:solidFill>
                        </a:rPr>
                        <a:t>2001216098</a:t>
                      </a:r>
                    </a:p>
                  </a:txBody>
                  <a:tcPr anchor="ctr"/>
                </a:tc>
                <a:tc>
                  <a:txBody>
                    <a:bodyPr/>
                    <a:lstStyle/>
                    <a:p>
                      <a:pPr algn="ctr"/>
                      <a:r>
                        <a:rPr lang="en-US" sz="1600" dirty="0">
                          <a:solidFill>
                            <a:schemeClr val="bg1"/>
                          </a:solidFill>
                        </a:rPr>
                        <a:t>Nguyễn Phan Như Quỳnh</a:t>
                      </a:r>
                    </a:p>
                  </a:txBody>
                  <a:tcPr anchor="ctr"/>
                </a:tc>
                <a:tc>
                  <a:txBody>
                    <a:bodyPr/>
                    <a:lstStyle/>
                    <a:p>
                      <a:pPr algn="ctr"/>
                      <a:r>
                        <a:rPr lang="en-US" sz="1600" dirty="0">
                          <a:solidFill>
                            <a:schemeClr val="bg1"/>
                          </a:solidFill>
                        </a:rPr>
                        <a:t>Tính </a:t>
                      </a:r>
                      <a:r>
                        <a:rPr lang="en-US" sz="1600" dirty="0" err="1">
                          <a:solidFill>
                            <a:schemeClr val="bg1"/>
                          </a:solidFill>
                        </a:rPr>
                        <a:t>lương</a:t>
                      </a:r>
                      <a:endParaRPr lang="en-US" sz="1600" dirty="0">
                        <a:solidFill>
                          <a:schemeClr val="bg1"/>
                        </a:solidFill>
                      </a:endParaRPr>
                    </a:p>
                  </a:txBody>
                  <a:tcPr anchor="ctr"/>
                </a:tc>
                <a:tc>
                  <a:txBody>
                    <a:bodyPr/>
                    <a:lstStyle/>
                    <a:p>
                      <a:pPr algn="ctr"/>
                      <a:r>
                        <a:rPr lang="en-US" sz="1600" dirty="0">
                          <a:solidFill>
                            <a:schemeClr val="bg1"/>
                          </a:solidFill>
                        </a:rPr>
                        <a:t>100%</a:t>
                      </a:r>
                    </a:p>
                  </a:txBody>
                  <a:tcPr anchor="ctr"/>
                </a:tc>
                <a:extLst>
                  <a:ext uri="{0D108BD9-81ED-4DB2-BD59-A6C34878D82A}">
                    <a16:rowId xmlns:a16="http://schemas.microsoft.com/office/drawing/2014/main" val="1399402234"/>
                  </a:ext>
                </a:extLst>
              </a:tr>
            </a:tbl>
          </a:graphicData>
        </a:graphic>
      </p:graphicFrame>
    </p:spTree>
    <p:extLst>
      <p:ext uri="{BB962C8B-B14F-4D97-AF65-F5344CB8AC3E}">
        <p14:creationId xmlns:p14="http://schemas.microsoft.com/office/powerpoint/2010/main" val="32001884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1822-243F-2B2D-1017-4955679E753C}"/>
              </a:ext>
            </a:extLst>
          </p:cNvPr>
          <p:cNvSpPr>
            <a:spLocks noGrp="1"/>
          </p:cNvSpPr>
          <p:nvPr>
            <p:ph type="title"/>
          </p:nvPr>
        </p:nvSpPr>
        <p:spPr>
          <a:xfrm>
            <a:off x="722375" y="58417"/>
            <a:ext cx="7699200" cy="630300"/>
          </a:xfrm>
        </p:spPr>
        <p:txBody>
          <a:bodyPr/>
          <a:lstStyle/>
          <a:p>
            <a:r>
              <a:rPr lang="en-US" dirty="0"/>
              <a:t>GIAO DIỆN</a:t>
            </a:r>
          </a:p>
        </p:txBody>
      </p:sp>
      <p:sp>
        <p:nvSpPr>
          <p:cNvPr id="6" name="TextBox 5">
            <a:extLst>
              <a:ext uri="{FF2B5EF4-FFF2-40B4-BE49-F238E27FC236}">
                <a16:creationId xmlns:a16="http://schemas.microsoft.com/office/drawing/2014/main" id="{B8F996D8-42A0-813B-6E26-0CD141EAFF62}"/>
              </a:ext>
            </a:extLst>
          </p:cNvPr>
          <p:cNvSpPr txBox="1"/>
          <p:nvPr/>
        </p:nvSpPr>
        <p:spPr>
          <a:xfrm>
            <a:off x="0" y="4570018"/>
            <a:ext cx="9144000"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Giao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chấm</a:t>
            </a:r>
            <a:r>
              <a:rPr lang="en-US" sz="2400" dirty="0">
                <a:latin typeface="Times New Roman" panose="02020603050405020304" pitchFamily="18" charset="0"/>
                <a:cs typeface="Times New Roman" panose="02020603050405020304" pitchFamily="18" charset="0"/>
              </a:rPr>
              <a:t> công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8A0DC5F-1F4B-0C03-5764-CD4635D2EC6B}"/>
              </a:ext>
            </a:extLst>
          </p:cNvPr>
          <p:cNvPicPr>
            <a:picLocks noChangeAspect="1"/>
          </p:cNvPicPr>
          <p:nvPr/>
        </p:nvPicPr>
        <p:blipFill>
          <a:blip r:embed="rId2"/>
          <a:stretch>
            <a:fillRect/>
          </a:stretch>
        </p:blipFill>
        <p:spPr>
          <a:xfrm>
            <a:off x="925497" y="720886"/>
            <a:ext cx="7292955" cy="3701727"/>
          </a:xfrm>
          <a:prstGeom prst="rect">
            <a:avLst/>
          </a:prstGeom>
        </p:spPr>
      </p:pic>
    </p:spTree>
    <p:extLst>
      <p:ext uri="{BB962C8B-B14F-4D97-AF65-F5344CB8AC3E}">
        <p14:creationId xmlns:p14="http://schemas.microsoft.com/office/powerpoint/2010/main" val="37711807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1822-243F-2B2D-1017-4955679E753C}"/>
              </a:ext>
            </a:extLst>
          </p:cNvPr>
          <p:cNvSpPr>
            <a:spLocks noGrp="1"/>
          </p:cNvSpPr>
          <p:nvPr>
            <p:ph type="title"/>
          </p:nvPr>
        </p:nvSpPr>
        <p:spPr>
          <a:xfrm>
            <a:off x="722375" y="58417"/>
            <a:ext cx="7699200" cy="630300"/>
          </a:xfrm>
        </p:spPr>
        <p:txBody>
          <a:bodyPr/>
          <a:lstStyle/>
          <a:p>
            <a:r>
              <a:rPr lang="en-US" dirty="0"/>
              <a:t>GIAO DIỆN</a:t>
            </a:r>
          </a:p>
        </p:txBody>
      </p:sp>
      <p:sp>
        <p:nvSpPr>
          <p:cNvPr id="6" name="TextBox 5">
            <a:extLst>
              <a:ext uri="{FF2B5EF4-FFF2-40B4-BE49-F238E27FC236}">
                <a16:creationId xmlns:a16="http://schemas.microsoft.com/office/drawing/2014/main" id="{B8F996D8-42A0-813B-6E26-0CD141EAFF62}"/>
              </a:ext>
            </a:extLst>
          </p:cNvPr>
          <p:cNvSpPr txBox="1"/>
          <p:nvPr/>
        </p:nvSpPr>
        <p:spPr>
          <a:xfrm>
            <a:off x="0" y="4570018"/>
            <a:ext cx="9144000"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Giao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bán</a:t>
            </a:r>
            <a:r>
              <a:rPr lang="en-US" sz="2400" dirty="0">
                <a:latin typeface="Times New Roman" panose="02020603050405020304" pitchFamily="18" charset="0"/>
                <a:cs typeface="Times New Roman" panose="02020603050405020304" pitchFamily="18" charset="0"/>
              </a:rPr>
              <a:t> hàng</a:t>
            </a:r>
          </a:p>
        </p:txBody>
      </p:sp>
      <p:pic>
        <p:nvPicPr>
          <p:cNvPr id="4" name="Picture 3">
            <a:extLst>
              <a:ext uri="{FF2B5EF4-FFF2-40B4-BE49-F238E27FC236}">
                <a16:creationId xmlns:a16="http://schemas.microsoft.com/office/drawing/2014/main" id="{28A0DC5F-1F4B-0C03-5764-CD4635D2EC6B}"/>
              </a:ext>
            </a:extLst>
          </p:cNvPr>
          <p:cNvPicPr>
            <a:picLocks noChangeAspect="1"/>
          </p:cNvPicPr>
          <p:nvPr/>
        </p:nvPicPr>
        <p:blipFill>
          <a:blip r:embed="rId2"/>
          <a:srcRect/>
          <a:stretch/>
        </p:blipFill>
        <p:spPr>
          <a:xfrm>
            <a:off x="934706" y="720886"/>
            <a:ext cx="7274537" cy="3701727"/>
          </a:xfrm>
          <a:prstGeom prst="rect">
            <a:avLst/>
          </a:prstGeom>
        </p:spPr>
      </p:pic>
    </p:spTree>
    <p:extLst>
      <p:ext uri="{BB962C8B-B14F-4D97-AF65-F5344CB8AC3E}">
        <p14:creationId xmlns:p14="http://schemas.microsoft.com/office/powerpoint/2010/main" val="537454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1822-243F-2B2D-1017-4955679E753C}"/>
              </a:ext>
            </a:extLst>
          </p:cNvPr>
          <p:cNvSpPr>
            <a:spLocks noGrp="1"/>
          </p:cNvSpPr>
          <p:nvPr>
            <p:ph type="title"/>
          </p:nvPr>
        </p:nvSpPr>
        <p:spPr>
          <a:xfrm>
            <a:off x="722375" y="58417"/>
            <a:ext cx="7699200" cy="630300"/>
          </a:xfrm>
        </p:spPr>
        <p:txBody>
          <a:bodyPr/>
          <a:lstStyle/>
          <a:p>
            <a:r>
              <a:rPr lang="en-US" dirty="0"/>
              <a:t>GIAO DIỆN</a:t>
            </a:r>
          </a:p>
        </p:txBody>
      </p:sp>
      <p:sp>
        <p:nvSpPr>
          <p:cNvPr id="6" name="TextBox 5">
            <a:extLst>
              <a:ext uri="{FF2B5EF4-FFF2-40B4-BE49-F238E27FC236}">
                <a16:creationId xmlns:a16="http://schemas.microsoft.com/office/drawing/2014/main" id="{B8F996D8-42A0-813B-6E26-0CD141EAFF62}"/>
              </a:ext>
            </a:extLst>
          </p:cNvPr>
          <p:cNvSpPr txBox="1"/>
          <p:nvPr/>
        </p:nvSpPr>
        <p:spPr>
          <a:xfrm>
            <a:off x="0" y="4570018"/>
            <a:ext cx="9144000"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Giao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nguyên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vào </a:t>
            </a:r>
            <a:r>
              <a:rPr lang="en-US" sz="2400" dirty="0" err="1">
                <a:latin typeface="Times New Roman" panose="02020603050405020304" pitchFamily="18" charset="0"/>
                <a:cs typeface="Times New Roman" panose="02020603050405020304" pitchFamily="18" charset="0"/>
              </a:rPr>
              <a:t>kho</a:t>
            </a: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8A0DC5F-1F4B-0C03-5764-CD4635D2EC6B}"/>
              </a:ext>
            </a:extLst>
          </p:cNvPr>
          <p:cNvPicPr>
            <a:picLocks noChangeAspect="1"/>
          </p:cNvPicPr>
          <p:nvPr/>
        </p:nvPicPr>
        <p:blipFill>
          <a:blip r:embed="rId2"/>
          <a:srcRect/>
          <a:stretch/>
        </p:blipFill>
        <p:spPr>
          <a:xfrm>
            <a:off x="925567" y="720886"/>
            <a:ext cx="7292817" cy="3701727"/>
          </a:xfrm>
          <a:prstGeom prst="rect">
            <a:avLst/>
          </a:prstGeom>
        </p:spPr>
      </p:pic>
    </p:spTree>
    <p:extLst>
      <p:ext uri="{BB962C8B-B14F-4D97-AF65-F5344CB8AC3E}">
        <p14:creationId xmlns:p14="http://schemas.microsoft.com/office/powerpoint/2010/main" val="15881680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1822-243F-2B2D-1017-4955679E753C}"/>
              </a:ext>
            </a:extLst>
          </p:cNvPr>
          <p:cNvSpPr>
            <a:spLocks noGrp="1"/>
          </p:cNvSpPr>
          <p:nvPr>
            <p:ph type="title"/>
          </p:nvPr>
        </p:nvSpPr>
        <p:spPr>
          <a:xfrm>
            <a:off x="722375" y="58417"/>
            <a:ext cx="7699200" cy="630300"/>
          </a:xfrm>
        </p:spPr>
        <p:txBody>
          <a:bodyPr/>
          <a:lstStyle/>
          <a:p>
            <a:r>
              <a:rPr lang="en-US" dirty="0"/>
              <a:t>GIAO DIỆN</a:t>
            </a:r>
          </a:p>
        </p:txBody>
      </p:sp>
      <p:sp>
        <p:nvSpPr>
          <p:cNvPr id="6" name="TextBox 5">
            <a:extLst>
              <a:ext uri="{FF2B5EF4-FFF2-40B4-BE49-F238E27FC236}">
                <a16:creationId xmlns:a16="http://schemas.microsoft.com/office/drawing/2014/main" id="{B8F996D8-42A0-813B-6E26-0CD141EAFF62}"/>
              </a:ext>
            </a:extLst>
          </p:cNvPr>
          <p:cNvSpPr txBox="1"/>
          <p:nvPr/>
        </p:nvSpPr>
        <p:spPr>
          <a:xfrm>
            <a:off x="0" y="4570018"/>
            <a:ext cx="9144000"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Giao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lí</a:t>
            </a:r>
            <a:r>
              <a:rPr lang="en-US" sz="2400" dirty="0">
                <a:latin typeface="Times New Roman" panose="02020603050405020304" pitchFamily="18" charset="0"/>
                <a:cs typeface="Times New Roman" panose="02020603050405020304" pitchFamily="18" charset="0"/>
              </a:rPr>
              <a:t> danh sách </a:t>
            </a:r>
            <a:r>
              <a:rPr lang="en-US" sz="2400" dirty="0" err="1">
                <a:latin typeface="Times New Roman" panose="02020603050405020304" pitchFamily="18" charset="0"/>
                <a:cs typeface="Times New Roman" panose="02020603050405020304" pitchFamily="18" charset="0"/>
              </a:rPr>
              <a:t>nguyên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8A0DC5F-1F4B-0C03-5764-CD4635D2EC6B}"/>
              </a:ext>
            </a:extLst>
          </p:cNvPr>
          <p:cNvPicPr>
            <a:picLocks noChangeAspect="1"/>
          </p:cNvPicPr>
          <p:nvPr/>
        </p:nvPicPr>
        <p:blipFill>
          <a:blip r:embed="rId2"/>
          <a:srcRect/>
          <a:stretch/>
        </p:blipFill>
        <p:spPr>
          <a:xfrm>
            <a:off x="937008" y="720886"/>
            <a:ext cx="7269933" cy="3701727"/>
          </a:xfrm>
          <a:prstGeom prst="rect">
            <a:avLst/>
          </a:prstGeom>
        </p:spPr>
      </p:pic>
    </p:spTree>
    <p:extLst>
      <p:ext uri="{BB962C8B-B14F-4D97-AF65-F5344CB8AC3E}">
        <p14:creationId xmlns:p14="http://schemas.microsoft.com/office/powerpoint/2010/main" val="22785430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1822-243F-2B2D-1017-4955679E753C}"/>
              </a:ext>
            </a:extLst>
          </p:cNvPr>
          <p:cNvSpPr>
            <a:spLocks noGrp="1"/>
          </p:cNvSpPr>
          <p:nvPr>
            <p:ph type="title"/>
          </p:nvPr>
        </p:nvSpPr>
        <p:spPr>
          <a:xfrm>
            <a:off x="722375" y="58417"/>
            <a:ext cx="7699200" cy="630300"/>
          </a:xfrm>
        </p:spPr>
        <p:txBody>
          <a:bodyPr/>
          <a:lstStyle/>
          <a:p>
            <a:r>
              <a:rPr lang="en-US" dirty="0"/>
              <a:t>GIAO DIỆN</a:t>
            </a:r>
          </a:p>
        </p:txBody>
      </p:sp>
      <p:sp>
        <p:nvSpPr>
          <p:cNvPr id="6" name="TextBox 5">
            <a:extLst>
              <a:ext uri="{FF2B5EF4-FFF2-40B4-BE49-F238E27FC236}">
                <a16:creationId xmlns:a16="http://schemas.microsoft.com/office/drawing/2014/main" id="{B8F996D8-42A0-813B-6E26-0CD141EAFF62}"/>
              </a:ext>
            </a:extLst>
          </p:cNvPr>
          <p:cNvSpPr txBox="1"/>
          <p:nvPr/>
        </p:nvSpPr>
        <p:spPr>
          <a:xfrm>
            <a:off x="0" y="4570018"/>
            <a:ext cx="9144000"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Giao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kê</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a:t>
            </a: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8A0DC5F-1F4B-0C03-5764-CD4635D2EC6B}"/>
              </a:ext>
            </a:extLst>
          </p:cNvPr>
          <p:cNvPicPr>
            <a:picLocks noChangeAspect="1"/>
          </p:cNvPicPr>
          <p:nvPr/>
        </p:nvPicPr>
        <p:blipFill>
          <a:blip r:embed="rId2"/>
          <a:srcRect/>
          <a:stretch/>
        </p:blipFill>
        <p:spPr>
          <a:xfrm>
            <a:off x="1374596" y="720886"/>
            <a:ext cx="6394757" cy="3701727"/>
          </a:xfrm>
          <a:prstGeom prst="rect">
            <a:avLst/>
          </a:prstGeom>
        </p:spPr>
      </p:pic>
    </p:spTree>
    <p:extLst>
      <p:ext uri="{BB962C8B-B14F-4D97-AF65-F5344CB8AC3E}">
        <p14:creationId xmlns:p14="http://schemas.microsoft.com/office/powerpoint/2010/main" val="25736106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1822-243F-2B2D-1017-4955679E753C}"/>
              </a:ext>
            </a:extLst>
          </p:cNvPr>
          <p:cNvSpPr>
            <a:spLocks noGrp="1"/>
          </p:cNvSpPr>
          <p:nvPr>
            <p:ph type="title"/>
          </p:nvPr>
        </p:nvSpPr>
        <p:spPr>
          <a:xfrm>
            <a:off x="722375" y="58417"/>
            <a:ext cx="7699200" cy="630300"/>
          </a:xfrm>
        </p:spPr>
        <p:txBody>
          <a:bodyPr/>
          <a:lstStyle/>
          <a:p>
            <a:r>
              <a:rPr lang="en-US" dirty="0"/>
              <a:t>GIAO DIỆN</a:t>
            </a:r>
          </a:p>
        </p:txBody>
      </p:sp>
      <p:sp>
        <p:nvSpPr>
          <p:cNvPr id="6" name="TextBox 5">
            <a:extLst>
              <a:ext uri="{FF2B5EF4-FFF2-40B4-BE49-F238E27FC236}">
                <a16:creationId xmlns:a16="http://schemas.microsoft.com/office/drawing/2014/main" id="{B8F996D8-42A0-813B-6E26-0CD141EAFF62}"/>
              </a:ext>
            </a:extLst>
          </p:cNvPr>
          <p:cNvSpPr txBox="1"/>
          <p:nvPr/>
        </p:nvSpPr>
        <p:spPr>
          <a:xfrm>
            <a:off x="0" y="4570018"/>
            <a:ext cx="9144000"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Giao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tính </a:t>
            </a:r>
            <a:r>
              <a:rPr lang="en-US" sz="2400" dirty="0" err="1">
                <a:latin typeface="Times New Roman" panose="02020603050405020304" pitchFamily="18" charset="0"/>
                <a:cs typeface="Times New Roman" panose="02020603050405020304" pitchFamily="18" charset="0"/>
              </a:rPr>
              <a:t>lương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8A0DC5F-1F4B-0C03-5764-CD4635D2EC6B}"/>
              </a:ext>
            </a:extLst>
          </p:cNvPr>
          <p:cNvPicPr>
            <a:picLocks noChangeAspect="1"/>
          </p:cNvPicPr>
          <p:nvPr/>
        </p:nvPicPr>
        <p:blipFill>
          <a:blip r:embed="rId2"/>
          <a:srcRect/>
          <a:stretch/>
        </p:blipFill>
        <p:spPr>
          <a:xfrm>
            <a:off x="932404" y="728870"/>
            <a:ext cx="7279142" cy="3685758"/>
          </a:xfrm>
          <a:prstGeom prst="rect">
            <a:avLst/>
          </a:prstGeom>
        </p:spPr>
      </p:pic>
    </p:spTree>
    <p:extLst>
      <p:ext uri="{BB962C8B-B14F-4D97-AF65-F5344CB8AC3E}">
        <p14:creationId xmlns:p14="http://schemas.microsoft.com/office/powerpoint/2010/main" val="31566472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1822-243F-2B2D-1017-4955679E753C}"/>
              </a:ext>
            </a:extLst>
          </p:cNvPr>
          <p:cNvSpPr>
            <a:spLocks noGrp="1"/>
          </p:cNvSpPr>
          <p:nvPr>
            <p:ph type="title"/>
          </p:nvPr>
        </p:nvSpPr>
        <p:spPr>
          <a:xfrm>
            <a:off x="722375" y="58417"/>
            <a:ext cx="7699200" cy="630300"/>
          </a:xfrm>
        </p:spPr>
        <p:txBody>
          <a:bodyPr/>
          <a:lstStyle/>
          <a:p>
            <a:r>
              <a:rPr lang="en-US" dirty="0"/>
              <a:t>GIAO DIỆN</a:t>
            </a:r>
          </a:p>
        </p:txBody>
      </p:sp>
      <p:sp>
        <p:nvSpPr>
          <p:cNvPr id="6" name="TextBox 5">
            <a:extLst>
              <a:ext uri="{FF2B5EF4-FFF2-40B4-BE49-F238E27FC236}">
                <a16:creationId xmlns:a16="http://schemas.microsoft.com/office/drawing/2014/main" id="{B8F996D8-42A0-813B-6E26-0CD141EAFF62}"/>
              </a:ext>
            </a:extLst>
          </p:cNvPr>
          <p:cNvSpPr txBox="1"/>
          <p:nvPr/>
        </p:nvSpPr>
        <p:spPr>
          <a:xfrm>
            <a:off x="0" y="4570018"/>
            <a:ext cx="9144000"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Giao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phẩm</a:t>
            </a: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8A0DC5F-1F4B-0C03-5764-CD4635D2EC6B}"/>
              </a:ext>
            </a:extLst>
          </p:cNvPr>
          <p:cNvPicPr>
            <a:picLocks noChangeAspect="1"/>
          </p:cNvPicPr>
          <p:nvPr/>
        </p:nvPicPr>
        <p:blipFill>
          <a:blip r:embed="rId2"/>
          <a:srcRect/>
          <a:stretch/>
        </p:blipFill>
        <p:spPr>
          <a:xfrm>
            <a:off x="1379349" y="720886"/>
            <a:ext cx="6385252" cy="3701727"/>
          </a:xfrm>
          <a:prstGeom prst="rect">
            <a:avLst/>
          </a:prstGeom>
        </p:spPr>
      </p:pic>
    </p:spTree>
    <p:extLst>
      <p:ext uri="{BB962C8B-B14F-4D97-AF65-F5344CB8AC3E}">
        <p14:creationId xmlns:p14="http://schemas.microsoft.com/office/powerpoint/2010/main" val="13832097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1822-243F-2B2D-1017-4955679E753C}"/>
              </a:ext>
            </a:extLst>
          </p:cNvPr>
          <p:cNvSpPr>
            <a:spLocks noGrp="1"/>
          </p:cNvSpPr>
          <p:nvPr>
            <p:ph type="title"/>
          </p:nvPr>
        </p:nvSpPr>
        <p:spPr>
          <a:xfrm>
            <a:off x="722375" y="58417"/>
            <a:ext cx="7699200" cy="630300"/>
          </a:xfrm>
        </p:spPr>
        <p:txBody>
          <a:bodyPr/>
          <a:lstStyle/>
          <a:p>
            <a:r>
              <a:rPr lang="en-US" dirty="0"/>
              <a:t>GIAO DIỆN</a:t>
            </a:r>
          </a:p>
        </p:txBody>
      </p:sp>
      <p:sp>
        <p:nvSpPr>
          <p:cNvPr id="6" name="TextBox 5">
            <a:extLst>
              <a:ext uri="{FF2B5EF4-FFF2-40B4-BE49-F238E27FC236}">
                <a16:creationId xmlns:a16="http://schemas.microsoft.com/office/drawing/2014/main" id="{B8F996D8-42A0-813B-6E26-0CD141EAFF62}"/>
              </a:ext>
            </a:extLst>
          </p:cNvPr>
          <p:cNvSpPr txBox="1"/>
          <p:nvPr/>
        </p:nvSpPr>
        <p:spPr>
          <a:xfrm>
            <a:off x="0" y="4570018"/>
            <a:ext cx="9144000"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Giao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lí</a:t>
            </a:r>
            <a:r>
              <a:rPr lang="en-US" sz="2400" dirty="0">
                <a:latin typeface="Times New Roman" panose="02020603050405020304" pitchFamily="18" charset="0"/>
                <a:cs typeface="Times New Roman" panose="02020603050405020304" pitchFamily="18" charset="0"/>
              </a:rPr>
              <a:t> nhà </a:t>
            </a:r>
            <a:r>
              <a:rPr lang="en-US" sz="2400" dirty="0" err="1">
                <a:latin typeface="Times New Roman" panose="02020603050405020304" pitchFamily="18" charset="0"/>
                <a:cs typeface="Times New Roman" panose="02020603050405020304" pitchFamily="18" charset="0"/>
              </a:rPr>
              <a:t>cung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cấp</a:t>
            </a: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8A0DC5F-1F4B-0C03-5764-CD4635D2EC6B}"/>
              </a:ext>
            </a:extLst>
          </p:cNvPr>
          <p:cNvPicPr>
            <a:picLocks noChangeAspect="1"/>
          </p:cNvPicPr>
          <p:nvPr/>
        </p:nvPicPr>
        <p:blipFill>
          <a:blip r:embed="rId2"/>
          <a:srcRect/>
          <a:stretch/>
        </p:blipFill>
        <p:spPr>
          <a:xfrm>
            <a:off x="1372139" y="720886"/>
            <a:ext cx="6399672" cy="3701727"/>
          </a:xfrm>
          <a:prstGeom prst="rect">
            <a:avLst/>
          </a:prstGeom>
        </p:spPr>
      </p:pic>
    </p:spTree>
    <p:extLst>
      <p:ext uri="{BB962C8B-B14F-4D97-AF65-F5344CB8AC3E}">
        <p14:creationId xmlns:p14="http://schemas.microsoft.com/office/powerpoint/2010/main" val="24972542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1822-243F-2B2D-1017-4955679E753C}"/>
              </a:ext>
            </a:extLst>
          </p:cNvPr>
          <p:cNvSpPr>
            <a:spLocks noGrp="1"/>
          </p:cNvSpPr>
          <p:nvPr>
            <p:ph type="title"/>
          </p:nvPr>
        </p:nvSpPr>
        <p:spPr>
          <a:xfrm>
            <a:off x="722375" y="58417"/>
            <a:ext cx="7699200" cy="630300"/>
          </a:xfrm>
        </p:spPr>
        <p:txBody>
          <a:bodyPr/>
          <a:lstStyle/>
          <a:p>
            <a:r>
              <a:rPr lang="en-US" dirty="0"/>
              <a:t>GIAO DIỆN</a:t>
            </a:r>
          </a:p>
        </p:txBody>
      </p:sp>
      <p:sp>
        <p:nvSpPr>
          <p:cNvPr id="6" name="TextBox 5">
            <a:extLst>
              <a:ext uri="{FF2B5EF4-FFF2-40B4-BE49-F238E27FC236}">
                <a16:creationId xmlns:a16="http://schemas.microsoft.com/office/drawing/2014/main" id="{B8F996D8-42A0-813B-6E26-0CD141EAFF62}"/>
              </a:ext>
            </a:extLst>
          </p:cNvPr>
          <p:cNvSpPr txBox="1"/>
          <p:nvPr/>
        </p:nvSpPr>
        <p:spPr>
          <a:xfrm>
            <a:off x="0" y="4570018"/>
            <a:ext cx="9144000"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Giao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lí</a:t>
            </a:r>
            <a:r>
              <a:rPr lang="en-US" sz="2400" dirty="0">
                <a:latin typeface="Times New Roman" panose="02020603050405020304" pitchFamily="18" charset="0"/>
                <a:cs typeface="Times New Roman" panose="02020603050405020304" pitchFamily="18" charset="0"/>
              </a:rPr>
              <a:t> danh sách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8A0DC5F-1F4B-0C03-5764-CD4635D2EC6B}"/>
              </a:ext>
            </a:extLst>
          </p:cNvPr>
          <p:cNvPicPr>
            <a:picLocks noChangeAspect="1"/>
          </p:cNvPicPr>
          <p:nvPr/>
        </p:nvPicPr>
        <p:blipFill>
          <a:blip r:embed="rId2"/>
          <a:srcRect/>
          <a:stretch/>
        </p:blipFill>
        <p:spPr>
          <a:xfrm>
            <a:off x="1387136" y="720886"/>
            <a:ext cx="6369678" cy="3701727"/>
          </a:xfrm>
          <a:prstGeom prst="rect">
            <a:avLst/>
          </a:prstGeom>
        </p:spPr>
      </p:pic>
    </p:spTree>
    <p:extLst>
      <p:ext uri="{BB962C8B-B14F-4D97-AF65-F5344CB8AC3E}">
        <p14:creationId xmlns:p14="http://schemas.microsoft.com/office/powerpoint/2010/main" val="36749295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1822-243F-2B2D-1017-4955679E753C}"/>
              </a:ext>
            </a:extLst>
          </p:cNvPr>
          <p:cNvSpPr>
            <a:spLocks noGrp="1"/>
          </p:cNvSpPr>
          <p:nvPr>
            <p:ph type="title"/>
          </p:nvPr>
        </p:nvSpPr>
        <p:spPr>
          <a:xfrm>
            <a:off x="722375" y="58417"/>
            <a:ext cx="7699200" cy="630300"/>
          </a:xfrm>
        </p:spPr>
        <p:txBody>
          <a:bodyPr/>
          <a:lstStyle/>
          <a:p>
            <a:r>
              <a:rPr lang="en-US" dirty="0"/>
              <a:t>GIAO DIỆN</a:t>
            </a:r>
          </a:p>
        </p:txBody>
      </p:sp>
      <p:sp>
        <p:nvSpPr>
          <p:cNvPr id="6" name="TextBox 5">
            <a:extLst>
              <a:ext uri="{FF2B5EF4-FFF2-40B4-BE49-F238E27FC236}">
                <a16:creationId xmlns:a16="http://schemas.microsoft.com/office/drawing/2014/main" id="{B8F996D8-42A0-813B-6E26-0CD141EAFF62}"/>
              </a:ext>
            </a:extLst>
          </p:cNvPr>
          <p:cNvSpPr txBox="1"/>
          <p:nvPr/>
        </p:nvSpPr>
        <p:spPr>
          <a:xfrm>
            <a:off x="0" y="4570018"/>
            <a:ext cx="9144000"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Giao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lí</a:t>
            </a:r>
            <a:r>
              <a:rPr lang="en-US" sz="2400" dirty="0">
                <a:latin typeface="Times New Roman" panose="02020603050405020304" pitchFamily="18" charset="0"/>
                <a:cs typeface="Times New Roman" panose="02020603050405020304" pitchFamily="18" charset="0"/>
              </a:rPr>
              <a:t> danh sách </a:t>
            </a:r>
            <a:r>
              <a:rPr lang="en-US" sz="2400" dirty="0" err="1">
                <a:latin typeface="Times New Roman" panose="02020603050405020304" pitchFamily="18" charset="0"/>
                <a:cs typeface="Times New Roman" panose="02020603050405020304" pitchFamily="18" charset="0"/>
              </a:rPr>
              <a:t>hóa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đơn</a:t>
            </a: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8A0DC5F-1F4B-0C03-5764-CD4635D2EC6B}"/>
              </a:ext>
            </a:extLst>
          </p:cNvPr>
          <p:cNvPicPr>
            <a:picLocks noChangeAspect="1"/>
          </p:cNvPicPr>
          <p:nvPr/>
        </p:nvPicPr>
        <p:blipFill>
          <a:blip r:embed="rId2"/>
          <a:srcRect/>
          <a:stretch/>
        </p:blipFill>
        <p:spPr>
          <a:xfrm>
            <a:off x="1350695" y="720886"/>
            <a:ext cx="6442560" cy="3701727"/>
          </a:xfrm>
          <a:prstGeom prst="rect">
            <a:avLst/>
          </a:prstGeom>
        </p:spPr>
      </p:pic>
    </p:spTree>
    <p:extLst>
      <p:ext uri="{BB962C8B-B14F-4D97-AF65-F5344CB8AC3E}">
        <p14:creationId xmlns:p14="http://schemas.microsoft.com/office/powerpoint/2010/main" val="4102419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53"/>
        <p:cNvGrpSpPr/>
        <p:nvPr/>
      </p:nvGrpSpPr>
      <p:grpSpPr>
        <a:xfrm>
          <a:off x="0" y="0"/>
          <a:ext cx="0" cy="0"/>
          <a:chOff x="0" y="0"/>
          <a:chExt cx="0" cy="0"/>
        </a:xfrm>
      </p:grpSpPr>
      <p:sp>
        <p:nvSpPr>
          <p:cNvPr id="1754" name="Google Shape;1754;p30"/>
          <p:cNvSpPr txBox="1">
            <a:spLocks noGrp="1"/>
          </p:cNvSpPr>
          <p:nvPr>
            <p:ph type="title"/>
          </p:nvPr>
        </p:nvSpPr>
        <p:spPr>
          <a:xfrm>
            <a:off x="722375" y="434500"/>
            <a:ext cx="7699200" cy="63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MỤC LỤC</a:t>
            </a:r>
            <a:endParaRPr dirty="0"/>
          </a:p>
        </p:txBody>
      </p:sp>
      <p:sp>
        <p:nvSpPr>
          <p:cNvPr id="1755" name="Google Shape;1755;p30"/>
          <p:cNvSpPr txBox="1">
            <a:spLocks noGrp="1"/>
          </p:cNvSpPr>
          <p:nvPr>
            <p:ph type="title" idx="2"/>
          </p:nvPr>
        </p:nvSpPr>
        <p:spPr>
          <a:xfrm>
            <a:off x="3035468" y="1644234"/>
            <a:ext cx="629700" cy="63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758" name="Google Shape;1758;p30"/>
          <p:cNvSpPr txBox="1">
            <a:spLocks noGrp="1"/>
          </p:cNvSpPr>
          <p:nvPr>
            <p:ph type="subTitle" idx="1"/>
          </p:nvPr>
        </p:nvSpPr>
        <p:spPr>
          <a:xfrm>
            <a:off x="3703389" y="1706305"/>
            <a:ext cx="2382905" cy="63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GIỚI THIỆU </a:t>
            </a:r>
          </a:p>
          <a:p>
            <a:pPr marL="0" lvl="0" indent="0" algn="l" rtl="0">
              <a:spcBef>
                <a:spcPts val="0"/>
              </a:spcBef>
              <a:spcAft>
                <a:spcPts val="0"/>
              </a:spcAft>
              <a:buNone/>
            </a:pPr>
            <a:r>
              <a:rPr lang="en" dirty="0"/>
              <a:t>ĐỀ TÀI</a:t>
            </a:r>
            <a:endParaRPr dirty="0"/>
          </a:p>
        </p:txBody>
      </p:sp>
      <p:sp>
        <p:nvSpPr>
          <p:cNvPr id="1761" name="Google Shape;1761;p30"/>
          <p:cNvSpPr txBox="1">
            <a:spLocks noGrp="1"/>
          </p:cNvSpPr>
          <p:nvPr>
            <p:ph type="title" idx="7"/>
          </p:nvPr>
        </p:nvSpPr>
        <p:spPr>
          <a:xfrm>
            <a:off x="1165902" y="3517366"/>
            <a:ext cx="629700" cy="63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762" name="Google Shape;1762;p30"/>
          <p:cNvSpPr txBox="1">
            <a:spLocks noGrp="1"/>
          </p:cNvSpPr>
          <p:nvPr>
            <p:ph type="title" idx="8"/>
          </p:nvPr>
        </p:nvSpPr>
        <p:spPr>
          <a:xfrm>
            <a:off x="5680046" y="3510580"/>
            <a:ext cx="629700" cy="63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764" name="Google Shape;1764;p30"/>
          <p:cNvSpPr txBox="1">
            <a:spLocks noGrp="1"/>
          </p:cNvSpPr>
          <p:nvPr>
            <p:ph type="subTitle" idx="13"/>
          </p:nvPr>
        </p:nvSpPr>
        <p:spPr>
          <a:xfrm>
            <a:off x="1833797" y="3603791"/>
            <a:ext cx="1924500" cy="45744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lt1"/>
              </a:buClr>
              <a:buSzPts val="1100"/>
              <a:buFont typeface="Arial"/>
              <a:buNone/>
            </a:pPr>
            <a:r>
              <a:rPr lang="en" dirty="0"/>
              <a:t>SƠ ĐỒ </a:t>
            </a:r>
            <a:endParaRPr dirty="0"/>
          </a:p>
        </p:txBody>
      </p:sp>
      <p:sp>
        <p:nvSpPr>
          <p:cNvPr id="1765" name="Google Shape;1765;p30"/>
          <p:cNvSpPr txBox="1">
            <a:spLocks noGrp="1"/>
          </p:cNvSpPr>
          <p:nvPr>
            <p:ph type="subTitle" idx="14"/>
          </p:nvPr>
        </p:nvSpPr>
        <p:spPr>
          <a:xfrm>
            <a:off x="6347953" y="3572666"/>
            <a:ext cx="1924500" cy="63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lt1"/>
              </a:buClr>
              <a:buSzPts val="1100"/>
              <a:buFont typeface="Arial"/>
              <a:buNone/>
            </a:pPr>
            <a:r>
              <a:rPr lang="en" dirty="0"/>
              <a:t>DEMO CHỨC NĂNG</a:t>
            </a:r>
            <a:endParaRPr dirty="0"/>
          </a:p>
        </p:txBody>
      </p:sp>
      <p:grpSp>
        <p:nvGrpSpPr>
          <p:cNvPr id="1767" name="Google Shape;1767;p30"/>
          <p:cNvGrpSpPr/>
          <p:nvPr/>
        </p:nvGrpSpPr>
        <p:grpSpPr>
          <a:xfrm rot="1969629">
            <a:off x="3725551" y="2844102"/>
            <a:ext cx="822185" cy="492172"/>
            <a:chOff x="5295080" y="4011522"/>
            <a:chExt cx="822195" cy="492178"/>
          </a:xfrm>
        </p:grpSpPr>
        <p:grpSp>
          <p:nvGrpSpPr>
            <p:cNvPr id="1768" name="Google Shape;1768;p30"/>
            <p:cNvGrpSpPr/>
            <p:nvPr/>
          </p:nvGrpSpPr>
          <p:grpSpPr>
            <a:xfrm>
              <a:off x="5675975" y="4155325"/>
              <a:ext cx="441300" cy="348375"/>
              <a:chOff x="3058375" y="3259250"/>
              <a:chExt cx="441300" cy="348375"/>
            </a:xfrm>
          </p:grpSpPr>
          <p:sp>
            <p:nvSpPr>
              <p:cNvPr id="1769" name="Google Shape;1769;p30"/>
              <p:cNvSpPr/>
              <p:nvPr/>
            </p:nvSpPr>
            <p:spPr>
              <a:xfrm>
                <a:off x="3116600" y="3334175"/>
                <a:ext cx="383075" cy="273450"/>
              </a:xfrm>
              <a:custGeom>
                <a:avLst/>
                <a:gdLst/>
                <a:ahLst/>
                <a:cxnLst/>
                <a:rect l="l" t="t" r="r" b="b"/>
                <a:pathLst>
                  <a:path w="15323" h="10938" extrusionOk="0">
                    <a:moveTo>
                      <a:pt x="13467" y="0"/>
                    </a:moveTo>
                    <a:lnTo>
                      <a:pt x="10" y="8709"/>
                    </a:lnTo>
                    <a:lnTo>
                      <a:pt x="10" y="8709"/>
                    </a:lnTo>
                    <a:cubicBezTo>
                      <a:pt x="7" y="8701"/>
                      <a:pt x="3" y="8693"/>
                      <a:pt x="0" y="8684"/>
                    </a:cubicBezTo>
                    <a:lnTo>
                      <a:pt x="0" y="8716"/>
                    </a:lnTo>
                    <a:lnTo>
                      <a:pt x="10" y="8709"/>
                    </a:lnTo>
                    <a:lnTo>
                      <a:pt x="10" y="8709"/>
                    </a:lnTo>
                    <a:cubicBezTo>
                      <a:pt x="70" y="8855"/>
                      <a:pt x="131" y="8974"/>
                      <a:pt x="220" y="9093"/>
                    </a:cubicBezTo>
                    <a:cubicBezTo>
                      <a:pt x="1009" y="10324"/>
                      <a:pt x="2479" y="10938"/>
                      <a:pt x="4221" y="10938"/>
                    </a:cubicBezTo>
                    <a:cubicBezTo>
                      <a:pt x="5952" y="10938"/>
                      <a:pt x="7951" y="10332"/>
                      <a:pt x="9817" y="9125"/>
                    </a:cubicBezTo>
                    <a:cubicBezTo>
                      <a:pt x="13561" y="6733"/>
                      <a:pt x="15323" y="2800"/>
                      <a:pt x="13750" y="378"/>
                    </a:cubicBezTo>
                    <a:cubicBezTo>
                      <a:pt x="13655" y="252"/>
                      <a:pt x="13561" y="126"/>
                      <a:pt x="13467"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a:off x="3058375" y="3259250"/>
                <a:ext cx="383100" cy="273950"/>
              </a:xfrm>
              <a:custGeom>
                <a:avLst/>
                <a:gdLst/>
                <a:ahLst/>
                <a:cxnLst/>
                <a:rect l="l" t="t" r="r" b="b"/>
                <a:pathLst>
                  <a:path w="15324" h="10958" extrusionOk="0">
                    <a:moveTo>
                      <a:pt x="11070" y="0"/>
                    </a:moveTo>
                    <a:cubicBezTo>
                      <a:pt x="9335" y="0"/>
                      <a:pt x="7335" y="598"/>
                      <a:pt x="5475" y="1802"/>
                    </a:cubicBezTo>
                    <a:cubicBezTo>
                      <a:pt x="1763" y="4224"/>
                      <a:pt x="1" y="8157"/>
                      <a:pt x="1574" y="10580"/>
                    </a:cubicBezTo>
                    <a:cubicBezTo>
                      <a:pt x="1637" y="10706"/>
                      <a:pt x="1731" y="10832"/>
                      <a:pt x="1826" y="10958"/>
                    </a:cubicBezTo>
                    <a:lnTo>
                      <a:pt x="15324" y="2242"/>
                    </a:lnTo>
                    <a:cubicBezTo>
                      <a:pt x="15261" y="2116"/>
                      <a:pt x="15198" y="1959"/>
                      <a:pt x="15103" y="1833"/>
                    </a:cubicBezTo>
                    <a:cubicBezTo>
                      <a:pt x="14312" y="614"/>
                      <a:pt x="12827" y="0"/>
                      <a:pt x="11070"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0"/>
            <p:cNvGrpSpPr/>
            <p:nvPr/>
          </p:nvGrpSpPr>
          <p:grpSpPr>
            <a:xfrm rot="1118244">
              <a:off x="5340796" y="4055079"/>
              <a:ext cx="328383" cy="339988"/>
              <a:chOff x="3914975" y="1969675"/>
              <a:chExt cx="386250" cy="399900"/>
            </a:xfrm>
          </p:grpSpPr>
          <p:sp>
            <p:nvSpPr>
              <p:cNvPr id="1772" name="Google Shape;1772;p30"/>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0"/>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1822-243F-2B2D-1017-4955679E753C}"/>
              </a:ext>
            </a:extLst>
          </p:cNvPr>
          <p:cNvSpPr>
            <a:spLocks noGrp="1"/>
          </p:cNvSpPr>
          <p:nvPr>
            <p:ph type="title"/>
          </p:nvPr>
        </p:nvSpPr>
        <p:spPr>
          <a:xfrm>
            <a:off x="722375" y="58417"/>
            <a:ext cx="7699200" cy="630300"/>
          </a:xfrm>
        </p:spPr>
        <p:txBody>
          <a:bodyPr/>
          <a:lstStyle/>
          <a:p>
            <a:r>
              <a:rPr lang="en-US" dirty="0"/>
              <a:t>GIAO DIỆN</a:t>
            </a:r>
          </a:p>
        </p:txBody>
      </p:sp>
      <p:sp>
        <p:nvSpPr>
          <p:cNvPr id="6" name="TextBox 5">
            <a:extLst>
              <a:ext uri="{FF2B5EF4-FFF2-40B4-BE49-F238E27FC236}">
                <a16:creationId xmlns:a16="http://schemas.microsoft.com/office/drawing/2014/main" id="{B8F996D8-42A0-813B-6E26-0CD141EAFF62}"/>
              </a:ext>
            </a:extLst>
          </p:cNvPr>
          <p:cNvSpPr txBox="1"/>
          <p:nvPr/>
        </p:nvSpPr>
        <p:spPr>
          <a:xfrm>
            <a:off x="0" y="4570018"/>
            <a:ext cx="9144000"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Giao </a:t>
            </a:r>
            <a:r>
              <a:rPr lang="en-US" sz="2400" dirty="0" err="1">
                <a:latin typeface="Times New Roman" panose="02020603050405020304" pitchFamily="18" charset="0"/>
                <a:cs typeface="Times New Roman" panose="02020603050405020304" pitchFamily="18" charset="0"/>
              </a:rPr>
              <a:t>diện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lí</a:t>
            </a:r>
            <a:r>
              <a:rPr lang="en-US" sz="2400" dirty="0">
                <a:latin typeface="Times New Roman" panose="02020603050405020304" pitchFamily="18" charset="0"/>
                <a:cs typeface="Times New Roman" panose="02020603050405020304" pitchFamily="18" charset="0"/>
              </a:rPr>
              <a:t> danh sách </a:t>
            </a:r>
            <a:r>
              <a:rPr lang="en-US" sz="2400" dirty="0" err="1">
                <a:latin typeface="Times New Roman" panose="02020603050405020304" pitchFamily="18" charset="0"/>
                <a:cs typeface="Times New Roman" panose="02020603050405020304" pitchFamily="18" charset="0"/>
              </a:rPr>
              <a:t>phiếu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nhập</a:t>
            </a:r>
            <a:endParaRPr lang="en-US"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8A0DC5F-1F4B-0C03-5764-CD4635D2EC6B}"/>
              </a:ext>
            </a:extLst>
          </p:cNvPr>
          <p:cNvPicPr>
            <a:picLocks noChangeAspect="1"/>
          </p:cNvPicPr>
          <p:nvPr/>
        </p:nvPicPr>
        <p:blipFill>
          <a:blip r:embed="rId2"/>
          <a:srcRect/>
          <a:stretch/>
        </p:blipFill>
        <p:spPr>
          <a:xfrm>
            <a:off x="1361990" y="720886"/>
            <a:ext cx="6419969" cy="3701727"/>
          </a:xfrm>
          <a:prstGeom prst="rect">
            <a:avLst/>
          </a:prstGeom>
        </p:spPr>
      </p:pic>
    </p:spTree>
    <p:extLst>
      <p:ext uri="{BB962C8B-B14F-4D97-AF65-F5344CB8AC3E}">
        <p14:creationId xmlns:p14="http://schemas.microsoft.com/office/powerpoint/2010/main" val="37303235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10"/>
        <p:cNvGrpSpPr/>
        <p:nvPr/>
      </p:nvGrpSpPr>
      <p:grpSpPr>
        <a:xfrm>
          <a:off x="0" y="0"/>
          <a:ext cx="0" cy="0"/>
          <a:chOff x="0" y="0"/>
          <a:chExt cx="0" cy="0"/>
        </a:xfrm>
      </p:grpSpPr>
      <p:grpSp>
        <p:nvGrpSpPr>
          <p:cNvPr id="2415" name="Google Shape;2415;p47"/>
          <p:cNvGrpSpPr/>
          <p:nvPr/>
        </p:nvGrpSpPr>
        <p:grpSpPr>
          <a:xfrm rot="-9444147">
            <a:off x="614406" y="3605847"/>
            <a:ext cx="1386032" cy="1214402"/>
            <a:chOff x="2539225" y="242950"/>
            <a:chExt cx="1189350" cy="1042075"/>
          </a:xfrm>
        </p:grpSpPr>
        <p:sp>
          <p:nvSpPr>
            <p:cNvPr id="2416" name="Google Shape;2416;p47"/>
            <p:cNvSpPr/>
            <p:nvPr/>
          </p:nvSpPr>
          <p:spPr>
            <a:xfrm>
              <a:off x="2934875" y="242950"/>
              <a:ext cx="486950" cy="327025"/>
            </a:xfrm>
            <a:custGeom>
              <a:avLst/>
              <a:gdLst/>
              <a:ahLst/>
              <a:cxnLst/>
              <a:rect l="l" t="t" r="r" b="b"/>
              <a:pathLst>
                <a:path w="19478" h="13081" extrusionOk="0">
                  <a:moveTo>
                    <a:pt x="8688" y="0"/>
                  </a:moveTo>
                  <a:cubicBezTo>
                    <a:pt x="4246" y="0"/>
                    <a:pt x="1" y="2639"/>
                    <a:pt x="1" y="2639"/>
                  </a:cubicBezTo>
                  <a:cubicBezTo>
                    <a:pt x="1" y="2639"/>
                    <a:pt x="2015" y="10316"/>
                    <a:pt x="7363" y="12456"/>
                  </a:cubicBezTo>
                  <a:cubicBezTo>
                    <a:pt x="8472" y="12903"/>
                    <a:pt x="9637" y="13080"/>
                    <a:pt x="10790" y="13080"/>
                  </a:cubicBezTo>
                  <a:cubicBezTo>
                    <a:pt x="15232" y="13080"/>
                    <a:pt x="19477" y="10442"/>
                    <a:pt x="19477" y="10442"/>
                  </a:cubicBezTo>
                  <a:cubicBezTo>
                    <a:pt x="19477" y="10442"/>
                    <a:pt x="17495" y="2765"/>
                    <a:pt x="12114" y="625"/>
                  </a:cubicBezTo>
                  <a:cubicBezTo>
                    <a:pt x="11006" y="178"/>
                    <a:pt x="9841" y="0"/>
                    <a:pt x="868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2958475" y="318350"/>
              <a:ext cx="440525" cy="176225"/>
            </a:xfrm>
            <a:custGeom>
              <a:avLst/>
              <a:gdLst/>
              <a:ahLst/>
              <a:cxnLst/>
              <a:rect l="l" t="t" r="r" b="b"/>
              <a:pathLst>
                <a:path w="17621" h="7049" extrusionOk="0">
                  <a:moveTo>
                    <a:pt x="1" y="0"/>
                  </a:moveTo>
                  <a:lnTo>
                    <a:pt x="17621" y="704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2958475" y="318350"/>
              <a:ext cx="440525" cy="176225"/>
            </a:xfrm>
            <a:custGeom>
              <a:avLst/>
              <a:gdLst/>
              <a:ahLst/>
              <a:cxnLst/>
              <a:rect l="l" t="t" r="r" b="b"/>
              <a:pathLst>
                <a:path w="17621" h="7049" fill="none" extrusionOk="0">
                  <a:moveTo>
                    <a:pt x="1" y="0"/>
                  </a:moveTo>
                  <a:lnTo>
                    <a:pt x="17621" y="7048"/>
                  </a:lnTo>
                </a:path>
              </a:pathLst>
            </a:custGeom>
            <a:noFill/>
            <a:ln w="95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3321900" y="500050"/>
              <a:ext cx="406675" cy="482200"/>
            </a:xfrm>
            <a:custGeom>
              <a:avLst/>
              <a:gdLst/>
              <a:ahLst/>
              <a:cxnLst/>
              <a:rect l="l" t="t" r="r" b="b"/>
              <a:pathLst>
                <a:path w="16267" h="19288" extrusionOk="0">
                  <a:moveTo>
                    <a:pt x="4028" y="1"/>
                  </a:moveTo>
                  <a:cubicBezTo>
                    <a:pt x="4028" y="1"/>
                    <a:pt x="0" y="6828"/>
                    <a:pt x="2266" y="12146"/>
                  </a:cubicBezTo>
                  <a:cubicBezTo>
                    <a:pt x="4562" y="17463"/>
                    <a:pt x="12271" y="19288"/>
                    <a:pt x="12271" y="19288"/>
                  </a:cubicBezTo>
                  <a:cubicBezTo>
                    <a:pt x="12271" y="19288"/>
                    <a:pt x="16267" y="12460"/>
                    <a:pt x="14002" y="7143"/>
                  </a:cubicBezTo>
                  <a:cubicBezTo>
                    <a:pt x="11736" y="1825"/>
                    <a:pt x="4028" y="1"/>
                    <a:pt x="4028" y="1"/>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3432025" y="522850"/>
              <a:ext cx="186450" cy="436600"/>
            </a:xfrm>
            <a:custGeom>
              <a:avLst/>
              <a:gdLst/>
              <a:ahLst/>
              <a:cxnLst/>
              <a:rect l="l" t="t" r="r" b="b"/>
              <a:pathLst>
                <a:path w="7458" h="17464" extrusionOk="0">
                  <a:moveTo>
                    <a:pt x="0" y="1"/>
                  </a:moveTo>
                  <a:lnTo>
                    <a:pt x="7457" y="17463"/>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3432025" y="522850"/>
              <a:ext cx="186450" cy="436600"/>
            </a:xfrm>
            <a:custGeom>
              <a:avLst/>
              <a:gdLst/>
              <a:ahLst/>
              <a:cxnLst/>
              <a:rect l="l" t="t" r="r" b="b"/>
              <a:pathLst>
                <a:path w="7458" h="17464" fill="none" extrusionOk="0">
                  <a:moveTo>
                    <a:pt x="0" y="1"/>
                  </a:moveTo>
                  <a:lnTo>
                    <a:pt x="7457" y="17463"/>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2634400" y="511975"/>
              <a:ext cx="486925" cy="327000"/>
            </a:xfrm>
            <a:custGeom>
              <a:avLst/>
              <a:gdLst/>
              <a:ahLst/>
              <a:cxnLst/>
              <a:rect l="l" t="t" r="r" b="b"/>
              <a:pathLst>
                <a:path w="19477" h="13080" extrusionOk="0">
                  <a:moveTo>
                    <a:pt x="8688" y="0"/>
                  </a:moveTo>
                  <a:cubicBezTo>
                    <a:pt x="4246" y="0"/>
                    <a:pt x="1" y="2638"/>
                    <a:pt x="1" y="2638"/>
                  </a:cubicBezTo>
                  <a:cubicBezTo>
                    <a:pt x="1" y="2638"/>
                    <a:pt x="1983" y="10316"/>
                    <a:pt x="7363" y="12455"/>
                  </a:cubicBezTo>
                  <a:cubicBezTo>
                    <a:pt x="8471" y="12902"/>
                    <a:pt x="9637" y="13080"/>
                    <a:pt x="10789" y="13080"/>
                  </a:cubicBezTo>
                  <a:cubicBezTo>
                    <a:pt x="15232" y="13080"/>
                    <a:pt x="19477" y="10441"/>
                    <a:pt x="19477" y="10441"/>
                  </a:cubicBezTo>
                  <a:cubicBezTo>
                    <a:pt x="19477" y="10441"/>
                    <a:pt x="17495" y="2764"/>
                    <a:pt x="12114" y="625"/>
                  </a:cubicBezTo>
                  <a:cubicBezTo>
                    <a:pt x="11006" y="178"/>
                    <a:pt x="9840" y="0"/>
                    <a:pt x="868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2658000" y="587375"/>
              <a:ext cx="439725" cy="176200"/>
            </a:xfrm>
            <a:custGeom>
              <a:avLst/>
              <a:gdLst/>
              <a:ahLst/>
              <a:cxnLst/>
              <a:rect l="l" t="t" r="r" b="b"/>
              <a:pathLst>
                <a:path w="17589" h="7048" extrusionOk="0">
                  <a:moveTo>
                    <a:pt x="1" y="0"/>
                  </a:moveTo>
                  <a:lnTo>
                    <a:pt x="17589" y="7048"/>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2658000" y="587375"/>
              <a:ext cx="439725" cy="176200"/>
            </a:xfrm>
            <a:custGeom>
              <a:avLst/>
              <a:gdLst/>
              <a:ahLst/>
              <a:cxnLst/>
              <a:rect l="l" t="t" r="r" b="b"/>
              <a:pathLst>
                <a:path w="17589" h="7048" fill="none" extrusionOk="0">
                  <a:moveTo>
                    <a:pt x="1" y="0"/>
                  </a:moveTo>
                  <a:lnTo>
                    <a:pt x="17589" y="7048"/>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3020625" y="769075"/>
              <a:ext cx="407475" cy="482200"/>
            </a:xfrm>
            <a:custGeom>
              <a:avLst/>
              <a:gdLst/>
              <a:ahLst/>
              <a:cxnLst/>
              <a:rect l="l" t="t" r="r" b="b"/>
              <a:pathLst>
                <a:path w="16299" h="19288" extrusionOk="0">
                  <a:moveTo>
                    <a:pt x="4028" y="0"/>
                  </a:moveTo>
                  <a:cubicBezTo>
                    <a:pt x="4028" y="0"/>
                    <a:pt x="0" y="6828"/>
                    <a:pt x="2297" y="12145"/>
                  </a:cubicBezTo>
                  <a:cubicBezTo>
                    <a:pt x="4563" y="17463"/>
                    <a:pt x="12271" y="19288"/>
                    <a:pt x="12271" y="19288"/>
                  </a:cubicBezTo>
                  <a:cubicBezTo>
                    <a:pt x="12271" y="19288"/>
                    <a:pt x="16299" y="12460"/>
                    <a:pt x="14033" y="7142"/>
                  </a:cubicBezTo>
                  <a:cubicBezTo>
                    <a:pt x="11736" y="1794"/>
                    <a:pt x="4028" y="0"/>
                    <a:pt x="402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3131525" y="791875"/>
              <a:ext cx="186450" cy="436600"/>
            </a:xfrm>
            <a:custGeom>
              <a:avLst/>
              <a:gdLst/>
              <a:ahLst/>
              <a:cxnLst/>
              <a:rect l="l" t="t" r="r" b="b"/>
              <a:pathLst>
                <a:path w="7458" h="17464" extrusionOk="0">
                  <a:moveTo>
                    <a:pt x="1" y="1"/>
                  </a:moveTo>
                  <a:lnTo>
                    <a:pt x="7458" y="17463"/>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3131525" y="791875"/>
              <a:ext cx="186450" cy="436600"/>
            </a:xfrm>
            <a:custGeom>
              <a:avLst/>
              <a:gdLst/>
              <a:ahLst/>
              <a:cxnLst/>
              <a:rect l="l" t="t" r="r" b="b"/>
              <a:pathLst>
                <a:path w="7458" h="17464" fill="none" extrusionOk="0">
                  <a:moveTo>
                    <a:pt x="1" y="1"/>
                  </a:moveTo>
                  <a:lnTo>
                    <a:pt x="7458" y="17463"/>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2539225" y="918150"/>
              <a:ext cx="427925" cy="366875"/>
            </a:xfrm>
            <a:custGeom>
              <a:avLst/>
              <a:gdLst/>
              <a:ahLst/>
              <a:cxnLst/>
              <a:rect l="l" t="t" r="r" b="b"/>
              <a:pathLst>
                <a:path w="17117" h="14675" extrusionOk="0">
                  <a:moveTo>
                    <a:pt x="12648" y="0"/>
                  </a:moveTo>
                  <a:cubicBezTo>
                    <a:pt x="10058" y="0"/>
                    <a:pt x="6668" y="480"/>
                    <a:pt x="4311" y="2595"/>
                  </a:cubicBezTo>
                  <a:cubicBezTo>
                    <a:pt x="1" y="6434"/>
                    <a:pt x="756" y="14331"/>
                    <a:pt x="756" y="14331"/>
                  </a:cubicBezTo>
                  <a:cubicBezTo>
                    <a:pt x="756" y="14331"/>
                    <a:pt x="2380" y="14675"/>
                    <a:pt x="4555" y="14675"/>
                  </a:cubicBezTo>
                  <a:cubicBezTo>
                    <a:pt x="7128" y="14675"/>
                    <a:pt x="10471" y="14194"/>
                    <a:pt x="12806" y="12097"/>
                  </a:cubicBezTo>
                  <a:cubicBezTo>
                    <a:pt x="17117" y="8227"/>
                    <a:pt x="16393" y="330"/>
                    <a:pt x="16393" y="330"/>
                  </a:cubicBezTo>
                  <a:cubicBezTo>
                    <a:pt x="16393" y="330"/>
                    <a:pt x="14796" y="0"/>
                    <a:pt x="12648" y="0"/>
                  </a:cubicBezTo>
                  <a:close/>
                </a:path>
              </a:pathLst>
            </a:custGeom>
            <a:solidFill>
              <a:schemeClr val="accent5"/>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2576200" y="943700"/>
              <a:ext cx="354000" cy="316225"/>
            </a:xfrm>
            <a:custGeom>
              <a:avLst/>
              <a:gdLst/>
              <a:ahLst/>
              <a:cxnLst/>
              <a:rect l="l" t="t" r="r" b="b"/>
              <a:pathLst>
                <a:path w="14160" h="12649" extrusionOk="0">
                  <a:moveTo>
                    <a:pt x="0" y="12649"/>
                  </a:moveTo>
                  <a:lnTo>
                    <a:pt x="14159"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576200" y="943700"/>
              <a:ext cx="354000" cy="316225"/>
            </a:xfrm>
            <a:custGeom>
              <a:avLst/>
              <a:gdLst/>
              <a:ahLst/>
              <a:cxnLst/>
              <a:rect l="l" t="t" r="r" b="b"/>
              <a:pathLst>
                <a:path w="14160" h="12649" fill="none" extrusionOk="0">
                  <a:moveTo>
                    <a:pt x="0" y="12649"/>
                  </a:moveTo>
                  <a:lnTo>
                    <a:pt x="14159" y="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948250" y="262500"/>
              <a:ext cx="743375" cy="663900"/>
            </a:xfrm>
            <a:custGeom>
              <a:avLst/>
              <a:gdLst/>
              <a:ahLst/>
              <a:cxnLst/>
              <a:rect l="l" t="t" r="r" b="b"/>
              <a:pathLst>
                <a:path w="29735" h="26556" extrusionOk="0">
                  <a:moveTo>
                    <a:pt x="1" y="26556"/>
                  </a:moveTo>
                  <a:lnTo>
                    <a:pt x="29734" y="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2948250" y="262500"/>
              <a:ext cx="743375" cy="663900"/>
            </a:xfrm>
            <a:custGeom>
              <a:avLst/>
              <a:gdLst/>
              <a:ahLst/>
              <a:cxnLst/>
              <a:rect l="l" t="t" r="r" b="b"/>
              <a:pathLst>
                <a:path w="29735" h="26556" fill="none" extrusionOk="0">
                  <a:moveTo>
                    <a:pt x="1" y="26556"/>
                  </a:moveTo>
                  <a:lnTo>
                    <a:pt x="29734" y="0"/>
                  </a:lnTo>
                </a:path>
              </a:pathLst>
            </a:custGeom>
            <a:noFill/>
            <a:ln w="95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47"/>
          <p:cNvSpPr txBox="1">
            <a:spLocks noGrp="1"/>
          </p:cNvSpPr>
          <p:nvPr>
            <p:ph type="ctrTitle"/>
          </p:nvPr>
        </p:nvSpPr>
        <p:spPr>
          <a:xfrm>
            <a:off x="2653326" y="738992"/>
            <a:ext cx="3773100" cy="107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grpSp>
        <p:nvGrpSpPr>
          <p:cNvPr id="2458" name="Google Shape;2458;p47"/>
          <p:cNvGrpSpPr/>
          <p:nvPr/>
        </p:nvGrpSpPr>
        <p:grpSpPr>
          <a:xfrm rot="-925466">
            <a:off x="7127955" y="2061405"/>
            <a:ext cx="1626984" cy="1743342"/>
            <a:chOff x="2044775" y="3466000"/>
            <a:chExt cx="1384275" cy="1483275"/>
          </a:xfrm>
        </p:grpSpPr>
        <p:sp>
          <p:nvSpPr>
            <p:cNvPr id="2459" name="Google Shape;2459;p47"/>
            <p:cNvSpPr/>
            <p:nvPr/>
          </p:nvSpPr>
          <p:spPr>
            <a:xfrm>
              <a:off x="2311600" y="3466000"/>
              <a:ext cx="572900" cy="572925"/>
            </a:xfrm>
            <a:custGeom>
              <a:avLst/>
              <a:gdLst/>
              <a:ahLst/>
              <a:cxnLst/>
              <a:rect l="l" t="t" r="r" b="b"/>
              <a:pathLst>
                <a:path w="22916" h="22917" extrusionOk="0">
                  <a:moveTo>
                    <a:pt x="11458" y="0"/>
                  </a:moveTo>
                  <a:cubicBezTo>
                    <a:pt x="5147" y="0"/>
                    <a:pt x="0" y="5148"/>
                    <a:pt x="0" y="11458"/>
                  </a:cubicBezTo>
                  <a:cubicBezTo>
                    <a:pt x="0" y="17798"/>
                    <a:pt x="5147" y="22916"/>
                    <a:pt x="11458" y="22916"/>
                  </a:cubicBezTo>
                  <a:cubicBezTo>
                    <a:pt x="17798" y="22916"/>
                    <a:pt x="22916" y="17798"/>
                    <a:pt x="22916" y="11458"/>
                  </a:cubicBezTo>
                  <a:cubicBezTo>
                    <a:pt x="22916" y="5148"/>
                    <a:pt x="17798" y="0"/>
                    <a:pt x="11458" y="0"/>
                  </a:cubicBezTo>
                  <a:close/>
                </a:path>
              </a:pathLst>
            </a:custGeom>
            <a:solidFill>
              <a:schemeClr val="accent5"/>
            </a:solidFill>
            <a:ln w="9450" cap="flat" cmpd="sng">
              <a:solidFill>
                <a:schemeClr val="lt1"/>
              </a:solidFill>
              <a:prstDash val="solid"/>
              <a:miter lim="290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2044775" y="3679750"/>
              <a:ext cx="1384275" cy="1269525"/>
            </a:xfrm>
            <a:custGeom>
              <a:avLst/>
              <a:gdLst/>
              <a:ahLst/>
              <a:cxnLst/>
              <a:rect l="l" t="t" r="r" b="b"/>
              <a:pathLst>
                <a:path w="55371" h="50781" extrusionOk="0">
                  <a:moveTo>
                    <a:pt x="1134" y="0"/>
                  </a:moveTo>
                  <a:lnTo>
                    <a:pt x="8783" y="9597"/>
                  </a:lnTo>
                  <a:cubicBezTo>
                    <a:pt x="8783" y="9597"/>
                    <a:pt x="0" y="31698"/>
                    <a:pt x="1134" y="41499"/>
                  </a:cubicBezTo>
                  <a:cubicBezTo>
                    <a:pt x="2159" y="50353"/>
                    <a:pt x="21344" y="50780"/>
                    <a:pt x="25037" y="50780"/>
                  </a:cubicBezTo>
                  <a:cubicBezTo>
                    <a:pt x="25432" y="50780"/>
                    <a:pt x="25650" y="50775"/>
                    <a:pt x="25650" y="50775"/>
                  </a:cubicBezTo>
                  <a:cubicBezTo>
                    <a:pt x="25707" y="50776"/>
                    <a:pt x="25765" y="50776"/>
                    <a:pt x="25821" y="50776"/>
                  </a:cubicBezTo>
                  <a:cubicBezTo>
                    <a:pt x="33135" y="50776"/>
                    <a:pt x="35735" y="48931"/>
                    <a:pt x="38736" y="47315"/>
                  </a:cubicBezTo>
                  <a:cubicBezTo>
                    <a:pt x="41673" y="45715"/>
                    <a:pt x="43244" y="42400"/>
                    <a:pt x="42575" y="39114"/>
                  </a:cubicBezTo>
                  <a:lnTo>
                    <a:pt x="36177" y="8870"/>
                  </a:lnTo>
                  <a:lnTo>
                    <a:pt x="48682" y="8870"/>
                  </a:lnTo>
                  <a:lnTo>
                    <a:pt x="45163" y="28209"/>
                  </a:lnTo>
                  <a:lnTo>
                    <a:pt x="50020" y="28209"/>
                  </a:lnTo>
                  <a:lnTo>
                    <a:pt x="55371" y="0"/>
                  </a:lnTo>
                  <a:close/>
                </a:path>
              </a:pathLst>
            </a:custGeom>
            <a:solidFill>
              <a:schemeClr val="accent3"/>
            </a:solidFill>
            <a:ln w="9450" cap="flat" cmpd="sng">
              <a:solidFill>
                <a:schemeClr val="lt1"/>
              </a:solidFill>
              <a:prstDash val="solid"/>
              <a:miter lim="290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2044775" y="3679750"/>
              <a:ext cx="1384275" cy="1269525"/>
            </a:xfrm>
            <a:custGeom>
              <a:avLst/>
              <a:gdLst/>
              <a:ahLst/>
              <a:cxnLst/>
              <a:rect l="l" t="t" r="r" b="b"/>
              <a:pathLst>
                <a:path w="55371" h="50781" extrusionOk="0">
                  <a:moveTo>
                    <a:pt x="1134" y="0"/>
                  </a:moveTo>
                  <a:lnTo>
                    <a:pt x="8783" y="9597"/>
                  </a:lnTo>
                  <a:cubicBezTo>
                    <a:pt x="8783" y="9597"/>
                    <a:pt x="0" y="31698"/>
                    <a:pt x="1134" y="41499"/>
                  </a:cubicBezTo>
                  <a:cubicBezTo>
                    <a:pt x="2159" y="50353"/>
                    <a:pt x="21344" y="50780"/>
                    <a:pt x="25037" y="50780"/>
                  </a:cubicBezTo>
                  <a:cubicBezTo>
                    <a:pt x="25432" y="50780"/>
                    <a:pt x="25650" y="50775"/>
                    <a:pt x="25650" y="50775"/>
                  </a:cubicBezTo>
                  <a:cubicBezTo>
                    <a:pt x="25707" y="50776"/>
                    <a:pt x="25765" y="50776"/>
                    <a:pt x="25821" y="50776"/>
                  </a:cubicBezTo>
                  <a:cubicBezTo>
                    <a:pt x="33135" y="50776"/>
                    <a:pt x="35735" y="48931"/>
                    <a:pt x="38736" y="47315"/>
                  </a:cubicBezTo>
                  <a:cubicBezTo>
                    <a:pt x="41673" y="45715"/>
                    <a:pt x="43244" y="42400"/>
                    <a:pt x="42575" y="39114"/>
                  </a:cubicBezTo>
                  <a:lnTo>
                    <a:pt x="36177" y="8870"/>
                  </a:lnTo>
                  <a:lnTo>
                    <a:pt x="48682" y="8870"/>
                  </a:lnTo>
                  <a:lnTo>
                    <a:pt x="45163" y="28209"/>
                  </a:lnTo>
                  <a:lnTo>
                    <a:pt x="50020" y="28209"/>
                  </a:lnTo>
                  <a:lnTo>
                    <a:pt x="55371" y="0"/>
                  </a:lnTo>
                  <a:close/>
                </a:path>
              </a:pathLst>
            </a:custGeom>
            <a:gradFill>
              <a:gsLst>
                <a:gs pos="0">
                  <a:srgbClr val="FFFFFF">
                    <a:alpha val="0"/>
                  </a:srgbClr>
                </a:gs>
                <a:gs pos="100000">
                  <a:srgbClr val="000000">
                    <a:alpha val="29803"/>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2" name="Google Shape;2462;p47"/>
          <p:cNvGrpSpPr/>
          <p:nvPr/>
        </p:nvGrpSpPr>
        <p:grpSpPr>
          <a:xfrm rot="1106874">
            <a:off x="508536" y="3074291"/>
            <a:ext cx="1180015" cy="660790"/>
            <a:chOff x="350800" y="4345700"/>
            <a:chExt cx="1054225" cy="590350"/>
          </a:xfrm>
        </p:grpSpPr>
        <p:sp>
          <p:nvSpPr>
            <p:cNvPr id="2463" name="Google Shape;2463;p47"/>
            <p:cNvSpPr/>
            <p:nvPr/>
          </p:nvSpPr>
          <p:spPr>
            <a:xfrm>
              <a:off x="350800" y="4453300"/>
              <a:ext cx="274850" cy="349000"/>
            </a:xfrm>
            <a:custGeom>
              <a:avLst/>
              <a:gdLst/>
              <a:ahLst/>
              <a:cxnLst/>
              <a:rect l="l" t="t" r="r" b="b"/>
              <a:pathLst>
                <a:path w="10994" h="13960" extrusionOk="0">
                  <a:moveTo>
                    <a:pt x="6980" y="0"/>
                  </a:moveTo>
                  <a:cubicBezTo>
                    <a:pt x="3141" y="0"/>
                    <a:pt x="1" y="3141"/>
                    <a:pt x="1" y="6980"/>
                  </a:cubicBezTo>
                  <a:cubicBezTo>
                    <a:pt x="1" y="10818"/>
                    <a:pt x="3141" y="13959"/>
                    <a:pt x="6980" y="13959"/>
                  </a:cubicBezTo>
                  <a:lnTo>
                    <a:pt x="10993" y="13959"/>
                  </a:lnTo>
                  <a:lnTo>
                    <a:pt x="10993" y="11778"/>
                  </a:lnTo>
                  <a:lnTo>
                    <a:pt x="6980" y="11778"/>
                  </a:lnTo>
                  <a:cubicBezTo>
                    <a:pt x="4334" y="11778"/>
                    <a:pt x="2182" y="9626"/>
                    <a:pt x="2182" y="6980"/>
                  </a:cubicBezTo>
                  <a:cubicBezTo>
                    <a:pt x="2182" y="4333"/>
                    <a:pt x="4334" y="2181"/>
                    <a:pt x="6980" y="2181"/>
                  </a:cubicBezTo>
                  <a:lnTo>
                    <a:pt x="10557" y="2181"/>
                  </a:lnTo>
                  <a:lnTo>
                    <a:pt x="105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350800" y="4453300"/>
              <a:ext cx="274850" cy="349000"/>
            </a:xfrm>
            <a:custGeom>
              <a:avLst/>
              <a:gdLst/>
              <a:ahLst/>
              <a:cxnLst/>
              <a:rect l="l" t="t" r="r" b="b"/>
              <a:pathLst>
                <a:path w="10994" h="13960" fill="none" extrusionOk="0">
                  <a:moveTo>
                    <a:pt x="10993" y="13959"/>
                  </a:moveTo>
                  <a:lnTo>
                    <a:pt x="6980" y="13959"/>
                  </a:lnTo>
                  <a:cubicBezTo>
                    <a:pt x="3141" y="13959"/>
                    <a:pt x="1" y="10818"/>
                    <a:pt x="1" y="6980"/>
                  </a:cubicBezTo>
                  <a:cubicBezTo>
                    <a:pt x="1" y="3141"/>
                    <a:pt x="3141" y="0"/>
                    <a:pt x="6980" y="0"/>
                  </a:cubicBezTo>
                  <a:lnTo>
                    <a:pt x="10557" y="0"/>
                  </a:lnTo>
                  <a:lnTo>
                    <a:pt x="10557" y="2181"/>
                  </a:lnTo>
                  <a:lnTo>
                    <a:pt x="6980" y="2181"/>
                  </a:lnTo>
                  <a:cubicBezTo>
                    <a:pt x="4334" y="2181"/>
                    <a:pt x="2182" y="4333"/>
                    <a:pt x="2182" y="6980"/>
                  </a:cubicBezTo>
                  <a:cubicBezTo>
                    <a:pt x="2182" y="9626"/>
                    <a:pt x="4334" y="11778"/>
                    <a:pt x="6980" y="11778"/>
                  </a:cubicBezTo>
                  <a:lnTo>
                    <a:pt x="10993" y="11778"/>
                  </a:lnTo>
                  <a:close/>
                </a:path>
              </a:pathLst>
            </a:custGeom>
            <a:noFill/>
            <a:ln w="9450" cap="flat" cmpd="sng">
              <a:solidFill>
                <a:schemeClr val="lt1"/>
              </a:solidFill>
              <a:prstDash val="solid"/>
              <a:miter lim="290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567450" y="4435850"/>
              <a:ext cx="837575" cy="500200"/>
            </a:xfrm>
            <a:custGeom>
              <a:avLst/>
              <a:gdLst/>
              <a:ahLst/>
              <a:cxnLst/>
              <a:rect l="l" t="t" r="r" b="b"/>
              <a:pathLst>
                <a:path w="33503" h="20008" extrusionOk="0">
                  <a:moveTo>
                    <a:pt x="1" y="0"/>
                  </a:moveTo>
                  <a:lnTo>
                    <a:pt x="1" y="17042"/>
                  </a:lnTo>
                  <a:cubicBezTo>
                    <a:pt x="1" y="18670"/>
                    <a:pt x="7504" y="20008"/>
                    <a:pt x="16751" y="20008"/>
                  </a:cubicBezTo>
                  <a:cubicBezTo>
                    <a:pt x="25999" y="20008"/>
                    <a:pt x="33502" y="18670"/>
                    <a:pt x="33502" y="17042"/>
                  </a:cubicBezTo>
                  <a:lnTo>
                    <a:pt x="33502" y="0"/>
                  </a:lnTo>
                  <a:close/>
                </a:path>
              </a:pathLst>
            </a:custGeom>
            <a:solidFill>
              <a:schemeClr val="lt2"/>
            </a:solidFill>
            <a:ln w="9450" cap="flat" cmpd="sng">
              <a:solidFill>
                <a:schemeClr val="lt1"/>
              </a:solidFill>
              <a:prstDash val="solid"/>
              <a:miter lim="290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567450" y="4435850"/>
              <a:ext cx="837575" cy="500200"/>
            </a:xfrm>
            <a:custGeom>
              <a:avLst/>
              <a:gdLst/>
              <a:ahLst/>
              <a:cxnLst/>
              <a:rect l="l" t="t" r="r" b="b"/>
              <a:pathLst>
                <a:path w="33503" h="20008" extrusionOk="0">
                  <a:moveTo>
                    <a:pt x="1" y="0"/>
                  </a:moveTo>
                  <a:lnTo>
                    <a:pt x="1" y="17042"/>
                  </a:lnTo>
                  <a:cubicBezTo>
                    <a:pt x="1" y="18670"/>
                    <a:pt x="7504" y="20008"/>
                    <a:pt x="16751" y="20008"/>
                  </a:cubicBezTo>
                  <a:cubicBezTo>
                    <a:pt x="25999" y="20008"/>
                    <a:pt x="33502" y="18670"/>
                    <a:pt x="33502" y="17042"/>
                  </a:cubicBezTo>
                  <a:lnTo>
                    <a:pt x="33502" y="0"/>
                  </a:lnTo>
                  <a:close/>
                </a:path>
              </a:pathLst>
            </a:custGeom>
            <a:gradFill>
              <a:gsLst>
                <a:gs pos="0">
                  <a:srgbClr val="FFFFFF">
                    <a:alpha val="0"/>
                  </a:srgbClr>
                </a:gs>
                <a:gs pos="100000">
                  <a:srgbClr val="000000">
                    <a:alpha val="29803"/>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567450" y="4345700"/>
              <a:ext cx="837575" cy="149050"/>
            </a:xfrm>
            <a:custGeom>
              <a:avLst/>
              <a:gdLst/>
              <a:ahLst/>
              <a:cxnLst/>
              <a:rect l="l" t="t" r="r" b="b"/>
              <a:pathLst>
                <a:path w="33503" h="5962" extrusionOk="0">
                  <a:moveTo>
                    <a:pt x="16751" y="0"/>
                  </a:moveTo>
                  <a:cubicBezTo>
                    <a:pt x="7504" y="0"/>
                    <a:pt x="1" y="1338"/>
                    <a:pt x="1" y="2966"/>
                  </a:cubicBezTo>
                  <a:cubicBezTo>
                    <a:pt x="1" y="4624"/>
                    <a:pt x="7504" y="5962"/>
                    <a:pt x="16751" y="5962"/>
                  </a:cubicBezTo>
                  <a:cubicBezTo>
                    <a:pt x="25999" y="5962"/>
                    <a:pt x="33502" y="4624"/>
                    <a:pt x="33502" y="2966"/>
                  </a:cubicBezTo>
                  <a:cubicBezTo>
                    <a:pt x="33502" y="1338"/>
                    <a:pt x="25999" y="0"/>
                    <a:pt x="16751" y="0"/>
                  </a:cubicBezTo>
                  <a:close/>
                </a:path>
              </a:pathLst>
            </a:custGeom>
            <a:solidFill>
              <a:schemeClr val="accent2"/>
            </a:solidFill>
            <a:ln w="9450" cap="flat" cmpd="sng">
              <a:solidFill>
                <a:schemeClr val="lt1"/>
              </a:solidFill>
              <a:prstDash val="solid"/>
              <a:miter lim="290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433;p47">
            <a:extLst>
              <a:ext uri="{FF2B5EF4-FFF2-40B4-BE49-F238E27FC236}">
                <a16:creationId xmlns:a16="http://schemas.microsoft.com/office/drawing/2014/main" id="{8420E3A4-9EEC-E877-882A-B8767CA35087}"/>
              </a:ext>
            </a:extLst>
          </p:cNvPr>
          <p:cNvSpPr txBox="1">
            <a:spLocks/>
          </p:cNvSpPr>
          <p:nvPr/>
        </p:nvSpPr>
        <p:spPr>
          <a:xfrm>
            <a:off x="2469160" y="3180399"/>
            <a:ext cx="4141432" cy="1077900"/>
          </a:xfrm>
          <a:prstGeom prst="rect">
            <a:avLst/>
          </a:prstGeom>
          <a:solidFill>
            <a:schemeClr val="lt1"/>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r>
              <a:rPr lang="en-US" dirty="0"/>
              <a:t>LISTENING!</a:t>
            </a:r>
          </a:p>
        </p:txBody>
      </p:sp>
      <p:sp>
        <p:nvSpPr>
          <p:cNvPr id="5" name="Google Shape;2433;p47">
            <a:extLst>
              <a:ext uri="{FF2B5EF4-FFF2-40B4-BE49-F238E27FC236}">
                <a16:creationId xmlns:a16="http://schemas.microsoft.com/office/drawing/2014/main" id="{5AFC3F44-00F2-9F01-7B55-CDA7E739A0A4}"/>
              </a:ext>
            </a:extLst>
          </p:cNvPr>
          <p:cNvSpPr txBox="1">
            <a:spLocks/>
          </p:cNvSpPr>
          <p:nvPr/>
        </p:nvSpPr>
        <p:spPr>
          <a:xfrm>
            <a:off x="2653326" y="1959695"/>
            <a:ext cx="3773100" cy="107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5200"/>
              <a:buFont typeface="Montserrat"/>
              <a:buNone/>
              <a:defRPr sz="5200" b="1" i="0" u="none" strike="noStrike" cap="none">
                <a:solidFill>
                  <a:schemeClr val="dk1"/>
                </a:solidFill>
                <a:latin typeface="Montserrat"/>
                <a:ea typeface="Montserrat"/>
                <a:cs typeface="Montserrat"/>
                <a:sym typeface="Montserrat"/>
              </a:defRPr>
            </a:lvl9pPr>
          </a:lstStyle>
          <a:p>
            <a:r>
              <a:rPr lang="en-US" dirty="0">
                <a:solidFill>
                  <a:sysClr val="windowText" lastClr="000000"/>
                </a:solidFill>
              </a:rPr>
              <a:t>FOR</a:t>
            </a:r>
          </a:p>
        </p:txBody>
      </p:sp>
    </p:spTree>
    <p:extLst>
      <p:ext uri="{BB962C8B-B14F-4D97-AF65-F5344CB8AC3E}">
        <p14:creationId xmlns:p14="http://schemas.microsoft.com/office/powerpoint/2010/main" val="5672676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809"/>
        <p:cNvGrpSpPr/>
        <p:nvPr/>
      </p:nvGrpSpPr>
      <p:grpSpPr>
        <a:xfrm>
          <a:off x="0" y="0"/>
          <a:ext cx="0" cy="0"/>
          <a:chOff x="0" y="0"/>
          <a:chExt cx="0" cy="0"/>
        </a:xfrm>
      </p:grpSpPr>
      <p:sp>
        <p:nvSpPr>
          <p:cNvPr id="1810" name="Google Shape;1810;p32"/>
          <p:cNvSpPr txBox="1">
            <a:spLocks noGrp="1"/>
          </p:cNvSpPr>
          <p:nvPr>
            <p:ph type="title"/>
          </p:nvPr>
        </p:nvSpPr>
        <p:spPr>
          <a:xfrm>
            <a:off x="2307150" y="2515163"/>
            <a:ext cx="4529700" cy="161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GIỚI THIỆU ĐỀ TÀI</a:t>
            </a:r>
            <a:endParaRPr dirty="0"/>
          </a:p>
        </p:txBody>
      </p:sp>
      <p:sp>
        <p:nvSpPr>
          <p:cNvPr id="1811" name="Google Shape;1811;p32"/>
          <p:cNvSpPr txBox="1">
            <a:spLocks noGrp="1"/>
          </p:cNvSpPr>
          <p:nvPr>
            <p:ph type="title" idx="2"/>
          </p:nvPr>
        </p:nvSpPr>
        <p:spPr>
          <a:xfrm>
            <a:off x="3880650" y="1008625"/>
            <a:ext cx="1382700" cy="120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1812" name="Google Shape;1812;p32"/>
          <p:cNvGrpSpPr/>
          <p:nvPr/>
        </p:nvGrpSpPr>
        <p:grpSpPr>
          <a:xfrm>
            <a:off x="94987" y="2772155"/>
            <a:ext cx="1544435" cy="1740137"/>
            <a:chOff x="3492275" y="434300"/>
            <a:chExt cx="1015675" cy="1144375"/>
          </a:xfrm>
        </p:grpSpPr>
        <p:sp>
          <p:nvSpPr>
            <p:cNvPr id="1813" name="Google Shape;1813;p32"/>
            <p:cNvSpPr/>
            <p:nvPr/>
          </p:nvSpPr>
          <p:spPr>
            <a:xfrm>
              <a:off x="3492275" y="434300"/>
              <a:ext cx="543125" cy="888450"/>
            </a:xfrm>
            <a:custGeom>
              <a:avLst/>
              <a:gdLst/>
              <a:ahLst/>
              <a:cxnLst/>
              <a:rect l="l" t="t" r="r" b="b"/>
              <a:pathLst>
                <a:path w="21725" h="35538" extrusionOk="0">
                  <a:moveTo>
                    <a:pt x="20648" y="1"/>
                  </a:moveTo>
                  <a:lnTo>
                    <a:pt x="16606" y="8580"/>
                  </a:lnTo>
                  <a:lnTo>
                    <a:pt x="1" y="29314"/>
                  </a:lnTo>
                  <a:lnTo>
                    <a:pt x="1833" y="35538"/>
                  </a:lnTo>
                  <a:lnTo>
                    <a:pt x="21724" y="7475"/>
                  </a:lnTo>
                  <a:lnTo>
                    <a:pt x="20648" y="1"/>
                  </a:lnTo>
                  <a:close/>
                </a:path>
              </a:pathLst>
            </a:custGeom>
            <a:solidFill>
              <a:schemeClr val="accent2"/>
            </a:solidFill>
            <a:ln w="9450" cap="flat" cmpd="sng">
              <a:solidFill>
                <a:schemeClr val="lt1"/>
              </a:solidFill>
              <a:prstDash val="solid"/>
              <a:miter lim="290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2"/>
            <p:cNvSpPr/>
            <p:nvPr/>
          </p:nvSpPr>
          <p:spPr>
            <a:xfrm>
              <a:off x="3538075" y="434300"/>
              <a:ext cx="969875" cy="1144375"/>
            </a:xfrm>
            <a:custGeom>
              <a:avLst/>
              <a:gdLst/>
              <a:ahLst/>
              <a:cxnLst/>
              <a:rect l="l" t="t" r="r" b="b"/>
              <a:pathLst>
                <a:path w="38795" h="45775" extrusionOk="0">
                  <a:moveTo>
                    <a:pt x="18816" y="1"/>
                  </a:moveTo>
                  <a:lnTo>
                    <a:pt x="15763" y="10644"/>
                  </a:lnTo>
                  <a:lnTo>
                    <a:pt x="1" y="35538"/>
                  </a:lnTo>
                  <a:lnTo>
                    <a:pt x="21579" y="45774"/>
                  </a:lnTo>
                  <a:lnTo>
                    <a:pt x="38795" y="9481"/>
                  </a:lnTo>
                  <a:lnTo>
                    <a:pt x="18816" y="1"/>
                  </a:lnTo>
                  <a:close/>
                </a:path>
              </a:pathLst>
            </a:custGeom>
            <a:solidFill>
              <a:schemeClr val="accent5"/>
            </a:solidFill>
            <a:ln w="9450" cap="flat" cmpd="sng">
              <a:solidFill>
                <a:schemeClr val="lt1"/>
              </a:solidFill>
              <a:prstDash val="solid"/>
              <a:miter lim="290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2"/>
            <p:cNvSpPr/>
            <p:nvPr/>
          </p:nvSpPr>
          <p:spPr>
            <a:xfrm>
              <a:off x="3988100" y="517925"/>
              <a:ext cx="484225" cy="229025"/>
            </a:xfrm>
            <a:custGeom>
              <a:avLst/>
              <a:gdLst/>
              <a:ahLst/>
              <a:cxnLst/>
              <a:rect l="l" t="t" r="r" b="b"/>
              <a:pathLst>
                <a:path w="19369" h="9161" extrusionOk="0">
                  <a:moveTo>
                    <a:pt x="1" y="0"/>
                  </a:moveTo>
                  <a:lnTo>
                    <a:pt x="19369" y="9161"/>
                  </a:lnTo>
                </a:path>
              </a:pathLst>
            </a:custGeom>
            <a:solidFill>
              <a:srgbClr val="5BA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a:off x="3988100" y="517925"/>
              <a:ext cx="484225" cy="229025"/>
            </a:xfrm>
            <a:custGeom>
              <a:avLst/>
              <a:gdLst/>
              <a:ahLst/>
              <a:cxnLst/>
              <a:rect l="l" t="t" r="r" b="b"/>
              <a:pathLst>
                <a:path w="19369" h="9161" fill="none" extrusionOk="0">
                  <a:moveTo>
                    <a:pt x="1" y="0"/>
                  </a:moveTo>
                  <a:lnTo>
                    <a:pt x="19369" y="9161"/>
                  </a:lnTo>
                </a:path>
              </a:pathLst>
            </a:custGeom>
            <a:noFill/>
            <a:ln w="9450" cap="flat" cmpd="sng">
              <a:solidFill>
                <a:schemeClr val="lt1"/>
              </a:solidFill>
              <a:prstDash val="solid"/>
              <a:miter lim="290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3973575" y="548450"/>
              <a:ext cx="483500" cy="229025"/>
            </a:xfrm>
            <a:custGeom>
              <a:avLst/>
              <a:gdLst/>
              <a:ahLst/>
              <a:cxnLst/>
              <a:rect l="l" t="t" r="r" b="b"/>
              <a:pathLst>
                <a:path w="19340" h="9161" extrusionOk="0">
                  <a:moveTo>
                    <a:pt x="0" y="0"/>
                  </a:moveTo>
                  <a:lnTo>
                    <a:pt x="19339" y="9161"/>
                  </a:lnTo>
                </a:path>
              </a:pathLst>
            </a:custGeom>
            <a:solidFill>
              <a:srgbClr val="5BA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3973575" y="548450"/>
              <a:ext cx="483500" cy="229025"/>
            </a:xfrm>
            <a:custGeom>
              <a:avLst/>
              <a:gdLst/>
              <a:ahLst/>
              <a:cxnLst/>
              <a:rect l="l" t="t" r="r" b="b"/>
              <a:pathLst>
                <a:path w="19340" h="9161" fill="none" extrusionOk="0">
                  <a:moveTo>
                    <a:pt x="0" y="0"/>
                  </a:moveTo>
                  <a:lnTo>
                    <a:pt x="19339" y="9161"/>
                  </a:lnTo>
                </a:path>
              </a:pathLst>
            </a:custGeom>
            <a:noFill/>
            <a:ln w="9450" cap="flat" cmpd="sng">
              <a:solidFill>
                <a:schemeClr val="lt1"/>
              </a:solidFill>
              <a:prstDash val="solid"/>
              <a:miter lim="290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3538075" y="989025"/>
              <a:ext cx="706700" cy="589650"/>
            </a:xfrm>
            <a:custGeom>
              <a:avLst/>
              <a:gdLst/>
              <a:ahLst/>
              <a:cxnLst/>
              <a:rect l="l" t="t" r="r" b="b"/>
              <a:pathLst>
                <a:path w="28268" h="23586" extrusionOk="0">
                  <a:moveTo>
                    <a:pt x="8289" y="0"/>
                  </a:moveTo>
                  <a:lnTo>
                    <a:pt x="1" y="13349"/>
                  </a:lnTo>
                  <a:lnTo>
                    <a:pt x="21579" y="23585"/>
                  </a:lnTo>
                  <a:lnTo>
                    <a:pt x="28267" y="9481"/>
                  </a:lnTo>
                  <a:lnTo>
                    <a:pt x="8289" y="0"/>
                  </a:lnTo>
                  <a:close/>
                </a:path>
              </a:pathLst>
            </a:custGeom>
            <a:solidFill>
              <a:schemeClr val="accent3"/>
            </a:solidFill>
            <a:ln w="9450" cap="flat" cmpd="sng">
              <a:solidFill>
                <a:schemeClr val="lt1"/>
              </a:solidFill>
              <a:prstDash val="solid"/>
              <a:miter lim="290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3538079" y="989025"/>
              <a:ext cx="706700" cy="589650"/>
            </a:xfrm>
            <a:custGeom>
              <a:avLst/>
              <a:gdLst/>
              <a:ahLst/>
              <a:cxnLst/>
              <a:rect l="l" t="t" r="r" b="b"/>
              <a:pathLst>
                <a:path w="28268" h="23586" extrusionOk="0">
                  <a:moveTo>
                    <a:pt x="8289" y="0"/>
                  </a:moveTo>
                  <a:lnTo>
                    <a:pt x="1" y="13349"/>
                  </a:lnTo>
                  <a:lnTo>
                    <a:pt x="21579" y="23585"/>
                  </a:lnTo>
                  <a:lnTo>
                    <a:pt x="28267" y="9481"/>
                  </a:lnTo>
                  <a:lnTo>
                    <a:pt x="8289" y="0"/>
                  </a:lnTo>
                  <a:close/>
                </a:path>
              </a:pathLst>
            </a:custGeom>
            <a:gradFill>
              <a:gsLst>
                <a:gs pos="0">
                  <a:srgbClr val="FFFFFF">
                    <a:alpha val="0"/>
                  </a:srgbClr>
                </a:gs>
                <a:gs pos="100000">
                  <a:srgbClr val="000000">
                    <a:alpha val="29803"/>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1" name="Google Shape;1821;p32"/>
          <p:cNvGrpSpPr/>
          <p:nvPr/>
        </p:nvGrpSpPr>
        <p:grpSpPr>
          <a:xfrm rot="1099152">
            <a:off x="6008741" y="151363"/>
            <a:ext cx="1386258" cy="776275"/>
            <a:chOff x="350800" y="4345700"/>
            <a:chExt cx="1054236" cy="590350"/>
          </a:xfrm>
        </p:grpSpPr>
        <p:sp>
          <p:nvSpPr>
            <p:cNvPr id="1822" name="Google Shape;1822;p32"/>
            <p:cNvSpPr/>
            <p:nvPr/>
          </p:nvSpPr>
          <p:spPr>
            <a:xfrm>
              <a:off x="350800" y="4453300"/>
              <a:ext cx="274850" cy="349000"/>
            </a:xfrm>
            <a:custGeom>
              <a:avLst/>
              <a:gdLst/>
              <a:ahLst/>
              <a:cxnLst/>
              <a:rect l="l" t="t" r="r" b="b"/>
              <a:pathLst>
                <a:path w="10994" h="13960" extrusionOk="0">
                  <a:moveTo>
                    <a:pt x="6980" y="0"/>
                  </a:moveTo>
                  <a:cubicBezTo>
                    <a:pt x="3141" y="0"/>
                    <a:pt x="1" y="3141"/>
                    <a:pt x="1" y="6980"/>
                  </a:cubicBezTo>
                  <a:cubicBezTo>
                    <a:pt x="1" y="10818"/>
                    <a:pt x="3141" y="13959"/>
                    <a:pt x="6980" y="13959"/>
                  </a:cubicBezTo>
                  <a:lnTo>
                    <a:pt x="10993" y="13959"/>
                  </a:lnTo>
                  <a:lnTo>
                    <a:pt x="10993" y="11778"/>
                  </a:lnTo>
                  <a:lnTo>
                    <a:pt x="6980" y="11778"/>
                  </a:lnTo>
                  <a:cubicBezTo>
                    <a:pt x="4334" y="11778"/>
                    <a:pt x="2182" y="9626"/>
                    <a:pt x="2182" y="6980"/>
                  </a:cubicBezTo>
                  <a:cubicBezTo>
                    <a:pt x="2182" y="4333"/>
                    <a:pt x="4334" y="2181"/>
                    <a:pt x="6980" y="2181"/>
                  </a:cubicBezTo>
                  <a:lnTo>
                    <a:pt x="10557" y="2181"/>
                  </a:lnTo>
                  <a:lnTo>
                    <a:pt x="105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350800" y="4453300"/>
              <a:ext cx="274850" cy="349000"/>
            </a:xfrm>
            <a:custGeom>
              <a:avLst/>
              <a:gdLst/>
              <a:ahLst/>
              <a:cxnLst/>
              <a:rect l="l" t="t" r="r" b="b"/>
              <a:pathLst>
                <a:path w="10994" h="13960" fill="none" extrusionOk="0">
                  <a:moveTo>
                    <a:pt x="10993" y="13959"/>
                  </a:moveTo>
                  <a:lnTo>
                    <a:pt x="6980" y="13959"/>
                  </a:lnTo>
                  <a:cubicBezTo>
                    <a:pt x="3141" y="13959"/>
                    <a:pt x="1" y="10818"/>
                    <a:pt x="1" y="6980"/>
                  </a:cubicBezTo>
                  <a:cubicBezTo>
                    <a:pt x="1" y="3141"/>
                    <a:pt x="3141" y="0"/>
                    <a:pt x="6980" y="0"/>
                  </a:cubicBezTo>
                  <a:lnTo>
                    <a:pt x="10557" y="0"/>
                  </a:lnTo>
                  <a:lnTo>
                    <a:pt x="10557" y="2181"/>
                  </a:lnTo>
                  <a:lnTo>
                    <a:pt x="6980" y="2181"/>
                  </a:lnTo>
                  <a:cubicBezTo>
                    <a:pt x="4334" y="2181"/>
                    <a:pt x="2182" y="4333"/>
                    <a:pt x="2182" y="6980"/>
                  </a:cubicBezTo>
                  <a:cubicBezTo>
                    <a:pt x="2182" y="9626"/>
                    <a:pt x="4334" y="11778"/>
                    <a:pt x="6980" y="11778"/>
                  </a:cubicBezTo>
                  <a:lnTo>
                    <a:pt x="10993" y="11778"/>
                  </a:lnTo>
                  <a:close/>
                </a:path>
              </a:pathLst>
            </a:custGeom>
            <a:solidFill>
              <a:srgbClr val="F39643"/>
            </a:solidFill>
            <a:ln w="9450" cap="flat" cmpd="sng">
              <a:solidFill>
                <a:schemeClr val="lt1"/>
              </a:solidFill>
              <a:prstDash val="solid"/>
              <a:miter lim="290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2"/>
            <p:cNvSpPr/>
            <p:nvPr/>
          </p:nvSpPr>
          <p:spPr>
            <a:xfrm>
              <a:off x="567450" y="4435850"/>
              <a:ext cx="837575" cy="500200"/>
            </a:xfrm>
            <a:custGeom>
              <a:avLst/>
              <a:gdLst/>
              <a:ahLst/>
              <a:cxnLst/>
              <a:rect l="l" t="t" r="r" b="b"/>
              <a:pathLst>
                <a:path w="33503" h="20008" extrusionOk="0">
                  <a:moveTo>
                    <a:pt x="1" y="0"/>
                  </a:moveTo>
                  <a:lnTo>
                    <a:pt x="1" y="17042"/>
                  </a:lnTo>
                  <a:cubicBezTo>
                    <a:pt x="1" y="18670"/>
                    <a:pt x="7504" y="20008"/>
                    <a:pt x="16751" y="20008"/>
                  </a:cubicBezTo>
                  <a:cubicBezTo>
                    <a:pt x="25999" y="20008"/>
                    <a:pt x="33502" y="18670"/>
                    <a:pt x="33502" y="17042"/>
                  </a:cubicBezTo>
                  <a:lnTo>
                    <a:pt x="33502" y="0"/>
                  </a:lnTo>
                  <a:close/>
                </a:path>
              </a:pathLst>
            </a:custGeom>
            <a:solidFill>
              <a:schemeClr val="accent3"/>
            </a:solidFill>
            <a:ln w="9450" cap="flat" cmpd="sng">
              <a:solidFill>
                <a:schemeClr val="lt1"/>
              </a:solidFill>
              <a:prstDash val="solid"/>
              <a:miter lim="290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2"/>
            <p:cNvSpPr/>
            <p:nvPr/>
          </p:nvSpPr>
          <p:spPr>
            <a:xfrm>
              <a:off x="567461" y="4435844"/>
              <a:ext cx="837575" cy="500200"/>
            </a:xfrm>
            <a:custGeom>
              <a:avLst/>
              <a:gdLst/>
              <a:ahLst/>
              <a:cxnLst/>
              <a:rect l="l" t="t" r="r" b="b"/>
              <a:pathLst>
                <a:path w="33503" h="20008" extrusionOk="0">
                  <a:moveTo>
                    <a:pt x="1" y="0"/>
                  </a:moveTo>
                  <a:lnTo>
                    <a:pt x="1" y="17042"/>
                  </a:lnTo>
                  <a:cubicBezTo>
                    <a:pt x="1" y="18670"/>
                    <a:pt x="7504" y="20008"/>
                    <a:pt x="16751" y="20008"/>
                  </a:cubicBezTo>
                  <a:cubicBezTo>
                    <a:pt x="25999" y="20008"/>
                    <a:pt x="33502" y="18670"/>
                    <a:pt x="33502" y="17042"/>
                  </a:cubicBezTo>
                  <a:lnTo>
                    <a:pt x="33502" y="0"/>
                  </a:lnTo>
                  <a:close/>
                </a:path>
              </a:pathLst>
            </a:custGeom>
            <a:gradFill>
              <a:gsLst>
                <a:gs pos="0">
                  <a:srgbClr val="FFFFFF">
                    <a:alpha val="0"/>
                  </a:srgbClr>
                </a:gs>
                <a:gs pos="100000">
                  <a:srgbClr val="000000">
                    <a:alpha val="29803"/>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567450" y="4345700"/>
              <a:ext cx="837575" cy="149050"/>
            </a:xfrm>
            <a:custGeom>
              <a:avLst/>
              <a:gdLst/>
              <a:ahLst/>
              <a:cxnLst/>
              <a:rect l="l" t="t" r="r" b="b"/>
              <a:pathLst>
                <a:path w="33503" h="5962" extrusionOk="0">
                  <a:moveTo>
                    <a:pt x="16751" y="0"/>
                  </a:moveTo>
                  <a:cubicBezTo>
                    <a:pt x="7504" y="0"/>
                    <a:pt x="1" y="1338"/>
                    <a:pt x="1" y="2966"/>
                  </a:cubicBezTo>
                  <a:cubicBezTo>
                    <a:pt x="1" y="4624"/>
                    <a:pt x="7504" y="5962"/>
                    <a:pt x="16751" y="5962"/>
                  </a:cubicBezTo>
                  <a:cubicBezTo>
                    <a:pt x="25999" y="5962"/>
                    <a:pt x="33502" y="4624"/>
                    <a:pt x="33502" y="2966"/>
                  </a:cubicBezTo>
                  <a:cubicBezTo>
                    <a:pt x="33502" y="1338"/>
                    <a:pt x="25999" y="0"/>
                    <a:pt x="16751" y="0"/>
                  </a:cubicBezTo>
                  <a:close/>
                </a:path>
              </a:pathLst>
            </a:custGeom>
            <a:solidFill>
              <a:schemeClr val="accent2"/>
            </a:solidFill>
            <a:ln w="9450" cap="flat" cmpd="sng">
              <a:solidFill>
                <a:schemeClr val="lt1"/>
              </a:solidFill>
              <a:prstDash val="solid"/>
              <a:miter lim="290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7" name="Google Shape;1827;p32"/>
          <p:cNvGrpSpPr/>
          <p:nvPr/>
        </p:nvGrpSpPr>
        <p:grpSpPr>
          <a:xfrm>
            <a:off x="7199782" y="2297469"/>
            <a:ext cx="1905543" cy="1837405"/>
            <a:chOff x="7199782" y="2297469"/>
            <a:chExt cx="1905543" cy="1837405"/>
          </a:xfrm>
        </p:grpSpPr>
        <p:grpSp>
          <p:nvGrpSpPr>
            <p:cNvPr id="1828" name="Google Shape;1828;p32"/>
            <p:cNvGrpSpPr/>
            <p:nvPr/>
          </p:nvGrpSpPr>
          <p:grpSpPr>
            <a:xfrm rot="-2014825">
              <a:off x="7416688" y="2601979"/>
              <a:ext cx="1471732" cy="1228385"/>
              <a:chOff x="4469550" y="4182900"/>
              <a:chExt cx="1471750" cy="1228400"/>
            </a:xfrm>
          </p:grpSpPr>
          <p:sp>
            <p:nvSpPr>
              <p:cNvPr id="1829" name="Google Shape;1829;p32"/>
              <p:cNvSpPr/>
              <p:nvPr/>
            </p:nvSpPr>
            <p:spPr>
              <a:xfrm>
                <a:off x="4469550" y="4211875"/>
                <a:ext cx="531750" cy="491775"/>
              </a:xfrm>
              <a:custGeom>
                <a:avLst/>
                <a:gdLst/>
                <a:ahLst/>
                <a:cxnLst/>
                <a:rect l="l" t="t" r="r" b="b"/>
                <a:pathLst>
                  <a:path w="21270" h="19671" extrusionOk="0">
                    <a:moveTo>
                      <a:pt x="9425" y="2920"/>
                    </a:moveTo>
                    <a:cubicBezTo>
                      <a:pt x="10216" y="2920"/>
                      <a:pt x="11016" y="3096"/>
                      <a:pt x="11768" y="3467"/>
                    </a:cubicBezTo>
                    <a:lnTo>
                      <a:pt x="17337" y="6236"/>
                    </a:lnTo>
                    <a:lnTo>
                      <a:pt x="12617" y="15769"/>
                    </a:lnTo>
                    <a:lnTo>
                      <a:pt x="7048" y="13001"/>
                    </a:lnTo>
                    <a:cubicBezTo>
                      <a:pt x="4436" y="11711"/>
                      <a:pt x="3335" y="8501"/>
                      <a:pt x="4657" y="5858"/>
                    </a:cubicBezTo>
                    <a:cubicBezTo>
                      <a:pt x="5576" y="3998"/>
                      <a:pt x="7468" y="2920"/>
                      <a:pt x="9425" y="2920"/>
                    </a:cubicBezTo>
                    <a:close/>
                    <a:moveTo>
                      <a:pt x="9416" y="1"/>
                    </a:moveTo>
                    <a:cubicBezTo>
                      <a:pt x="6380" y="1"/>
                      <a:pt x="3447" y="1678"/>
                      <a:pt x="2014" y="4568"/>
                    </a:cubicBezTo>
                    <a:cubicBezTo>
                      <a:pt x="0" y="8659"/>
                      <a:pt x="1668" y="13598"/>
                      <a:pt x="5758" y="15612"/>
                    </a:cubicBezTo>
                    <a:lnTo>
                      <a:pt x="13939" y="19671"/>
                    </a:lnTo>
                    <a:lnTo>
                      <a:pt x="13970" y="19671"/>
                    </a:lnTo>
                    <a:lnTo>
                      <a:pt x="21270" y="4914"/>
                    </a:lnTo>
                    <a:lnTo>
                      <a:pt x="13058" y="855"/>
                    </a:lnTo>
                    <a:cubicBezTo>
                      <a:pt x="11888" y="275"/>
                      <a:pt x="10644" y="1"/>
                      <a:pt x="9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4469550" y="4182900"/>
                <a:ext cx="531750" cy="520750"/>
              </a:xfrm>
              <a:custGeom>
                <a:avLst/>
                <a:gdLst/>
                <a:ahLst/>
                <a:cxnLst/>
                <a:rect l="l" t="t" r="r" b="b"/>
                <a:pathLst>
                  <a:path w="21270" h="20830" fill="none" extrusionOk="0">
                    <a:moveTo>
                      <a:pt x="13939" y="20830"/>
                    </a:moveTo>
                    <a:lnTo>
                      <a:pt x="5758" y="16771"/>
                    </a:lnTo>
                    <a:cubicBezTo>
                      <a:pt x="1668" y="14757"/>
                      <a:pt x="0" y="9818"/>
                      <a:pt x="2014" y="5727"/>
                    </a:cubicBezTo>
                    <a:cubicBezTo>
                      <a:pt x="4027" y="1668"/>
                      <a:pt x="8999" y="1"/>
                      <a:pt x="13058" y="2014"/>
                    </a:cubicBezTo>
                    <a:lnTo>
                      <a:pt x="21270" y="6073"/>
                    </a:lnTo>
                    <a:lnTo>
                      <a:pt x="13970" y="20830"/>
                    </a:lnTo>
                    <a:close/>
                    <a:moveTo>
                      <a:pt x="11768" y="4626"/>
                    </a:moveTo>
                    <a:cubicBezTo>
                      <a:pt x="9156" y="3336"/>
                      <a:pt x="5947" y="4406"/>
                      <a:pt x="4657" y="7017"/>
                    </a:cubicBezTo>
                    <a:cubicBezTo>
                      <a:pt x="3335" y="9660"/>
                      <a:pt x="4436" y="12870"/>
                      <a:pt x="7048" y="14160"/>
                    </a:cubicBezTo>
                    <a:lnTo>
                      <a:pt x="12617" y="16928"/>
                    </a:lnTo>
                    <a:lnTo>
                      <a:pt x="17337" y="7395"/>
                    </a:lnTo>
                    <a:lnTo>
                      <a:pt x="11768" y="4626"/>
                    </a:lnTo>
                    <a:close/>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4825075" y="4747675"/>
                <a:ext cx="597850" cy="492450"/>
              </a:xfrm>
              <a:custGeom>
                <a:avLst/>
                <a:gdLst/>
                <a:ahLst/>
                <a:cxnLst/>
                <a:rect l="l" t="t" r="r" b="b"/>
                <a:pathLst>
                  <a:path w="23914" h="19698" extrusionOk="0">
                    <a:moveTo>
                      <a:pt x="5129" y="1"/>
                    </a:moveTo>
                    <a:lnTo>
                      <a:pt x="1" y="10384"/>
                    </a:lnTo>
                    <a:lnTo>
                      <a:pt x="18785" y="19697"/>
                    </a:lnTo>
                    <a:lnTo>
                      <a:pt x="23913" y="9314"/>
                    </a:lnTo>
                    <a:lnTo>
                      <a:pt x="5129" y="1"/>
                    </a:lnTo>
                    <a:close/>
                  </a:path>
                </a:pathLst>
              </a:custGeom>
              <a:solidFill>
                <a:schemeClr val="accent1"/>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4553700" y="4886125"/>
                <a:ext cx="988775" cy="525175"/>
              </a:xfrm>
              <a:custGeom>
                <a:avLst/>
                <a:gdLst/>
                <a:ahLst/>
                <a:cxnLst/>
                <a:rect l="l" t="t" r="r" b="b"/>
                <a:pathLst>
                  <a:path w="39551" h="21007" extrusionOk="0">
                    <a:moveTo>
                      <a:pt x="819" y="1"/>
                    </a:moveTo>
                    <a:lnTo>
                      <a:pt x="567" y="535"/>
                    </a:lnTo>
                    <a:cubicBezTo>
                      <a:pt x="1" y="1700"/>
                      <a:pt x="473" y="3084"/>
                      <a:pt x="1605" y="3650"/>
                    </a:cubicBezTo>
                    <a:lnTo>
                      <a:pt x="36153" y="20767"/>
                    </a:lnTo>
                    <a:cubicBezTo>
                      <a:pt x="36488" y="20930"/>
                      <a:pt x="36841" y="21007"/>
                      <a:pt x="37189" y="21007"/>
                    </a:cubicBezTo>
                    <a:cubicBezTo>
                      <a:pt x="38049" y="21007"/>
                      <a:pt x="38873" y="20535"/>
                      <a:pt x="39299" y="19728"/>
                    </a:cubicBezTo>
                    <a:lnTo>
                      <a:pt x="39551" y="19194"/>
                    </a:lnTo>
                    <a:lnTo>
                      <a:pt x="819" y="1"/>
                    </a:lnTo>
                    <a:close/>
                  </a:path>
                </a:pathLst>
              </a:custGeom>
              <a:solidFill>
                <a:schemeClr val="accent3"/>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4678775" y="4189975"/>
                <a:ext cx="1262525" cy="895075"/>
              </a:xfrm>
              <a:custGeom>
                <a:avLst/>
                <a:gdLst/>
                <a:ahLst/>
                <a:cxnLst/>
                <a:rect l="l" t="t" r="r" b="b"/>
                <a:pathLst>
                  <a:path w="50501" h="35803" extrusionOk="0">
                    <a:moveTo>
                      <a:pt x="6073" y="1"/>
                    </a:moveTo>
                    <a:cubicBezTo>
                      <a:pt x="0" y="12272"/>
                      <a:pt x="5003" y="27154"/>
                      <a:pt x="17274" y="33227"/>
                    </a:cubicBezTo>
                    <a:cubicBezTo>
                      <a:pt x="20806" y="34975"/>
                      <a:pt x="24554" y="35802"/>
                      <a:pt x="28246" y="35802"/>
                    </a:cubicBezTo>
                    <a:cubicBezTo>
                      <a:pt x="37382" y="35802"/>
                      <a:pt x="46175" y="30734"/>
                      <a:pt x="50500" y="21994"/>
                    </a:cubicBezTo>
                    <a:lnTo>
                      <a:pt x="6073" y="1"/>
                    </a:lnTo>
                    <a:close/>
                  </a:path>
                </a:pathLst>
              </a:custGeom>
              <a:solidFill>
                <a:schemeClr val="accent1"/>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2"/>
              <p:cNvSpPr/>
              <p:nvPr/>
            </p:nvSpPr>
            <p:spPr>
              <a:xfrm>
                <a:off x="4780250" y="4331575"/>
                <a:ext cx="1083175" cy="536475"/>
              </a:xfrm>
              <a:custGeom>
                <a:avLst/>
                <a:gdLst/>
                <a:ahLst/>
                <a:cxnLst/>
                <a:rect l="l" t="t" r="r" b="b"/>
                <a:pathLst>
                  <a:path w="43327" h="21459" extrusionOk="0">
                    <a:moveTo>
                      <a:pt x="0" y="0"/>
                    </a:moveTo>
                    <a:lnTo>
                      <a:pt x="43326" y="21459"/>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2"/>
              <p:cNvSpPr/>
              <p:nvPr/>
            </p:nvSpPr>
            <p:spPr>
              <a:xfrm>
                <a:off x="4780250" y="4331575"/>
                <a:ext cx="1083175" cy="536475"/>
              </a:xfrm>
              <a:custGeom>
                <a:avLst/>
                <a:gdLst/>
                <a:ahLst/>
                <a:cxnLst/>
                <a:rect l="l" t="t" r="r" b="b"/>
                <a:pathLst>
                  <a:path w="43327" h="21459" fill="none" extrusionOk="0">
                    <a:moveTo>
                      <a:pt x="0" y="0"/>
                    </a:moveTo>
                    <a:lnTo>
                      <a:pt x="43326" y="21459"/>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2"/>
              <p:cNvSpPr/>
              <p:nvPr/>
            </p:nvSpPr>
            <p:spPr>
              <a:xfrm>
                <a:off x="4861275" y="4462925"/>
                <a:ext cx="249375" cy="557725"/>
              </a:xfrm>
              <a:custGeom>
                <a:avLst/>
                <a:gdLst/>
                <a:ahLst/>
                <a:cxnLst/>
                <a:rect l="l" t="t" r="r" b="b"/>
                <a:pathLst>
                  <a:path w="9975" h="22309" fill="none" extrusionOk="0">
                    <a:moveTo>
                      <a:pt x="5758" y="1"/>
                    </a:moveTo>
                    <a:cubicBezTo>
                      <a:pt x="5758" y="1"/>
                      <a:pt x="0" y="12744"/>
                      <a:pt x="9974" y="22309"/>
                    </a:cubicBez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2"/>
              <p:cNvSpPr/>
              <p:nvPr/>
            </p:nvSpPr>
            <p:spPr>
              <a:xfrm>
                <a:off x="5112975" y="4742175"/>
                <a:ext cx="507375" cy="306800"/>
              </a:xfrm>
              <a:custGeom>
                <a:avLst/>
                <a:gdLst/>
                <a:ahLst/>
                <a:cxnLst/>
                <a:rect l="l" t="t" r="r" b="b"/>
                <a:pathLst>
                  <a:path w="20295" h="12272" fill="none" extrusionOk="0">
                    <a:moveTo>
                      <a:pt x="20295" y="1008"/>
                    </a:moveTo>
                    <a:cubicBezTo>
                      <a:pt x="19917" y="1"/>
                      <a:pt x="13278" y="12272"/>
                      <a:pt x="1" y="11170"/>
                    </a:cubicBez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5114550" y="4614750"/>
                <a:ext cx="196675" cy="397250"/>
              </a:xfrm>
              <a:custGeom>
                <a:avLst/>
                <a:gdLst/>
                <a:ahLst/>
                <a:cxnLst/>
                <a:rect l="l" t="t" r="r" b="b"/>
                <a:pathLst>
                  <a:path w="7867" h="15890" extrusionOk="0">
                    <a:moveTo>
                      <a:pt x="7866" y="1"/>
                    </a:moveTo>
                    <a:lnTo>
                      <a:pt x="0" y="1589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5114550" y="4614750"/>
                <a:ext cx="196675" cy="397250"/>
              </a:xfrm>
              <a:custGeom>
                <a:avLst/>
                <a:gdLst/>
                <a:ahLst/>
                <a:cxnLst/>
                <a:rect l="l" t="t" r="r" b="b"/>
                <a:pathLst>
                  <a:path w="7867" h="15890" fill="none" extrusionOk="0">
                    <a:moveTo>
                      <a:pt x="7866" y="1"/>
                    </a:moveTo>
                    <a:lnTo>
                      <a:pt x="0" y="1589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32"/>
            <p:cNvSpPr/>
            <p:nvPr/>
          </p:nvSpPr>
          <p:spPr>
            <a:xfrm rot="-2014825">
              <a:off x="7521283" y="2571932"/>
              <a:ext cx="1262509" cy="895064"/>
            </a:xfrm>
            <a:custGeom>
              <a:avLst/>
              <a:gdLst/>
              <a:ahLst/>
              <a:cxnLst/>
              <a:rect l="l" t="t" r="r" b="b"/>
              <a:pathLst>
                <a:path w="50501" h="35803" extrusionOk="0">
                  <a:moveTo>
                    <a:pt x="6073" y="1"/>
                  </a:moveTo>
                  <a:cubicBezTo>
                    <a:pt x="0" y="12272"/>
                    <a:pt x="5003" y="27154"/>
                    <a:pt x="17274" y="33227"/>
                  </a:cubicBezTo>
                  <a:cubicBezTo>
                    <a:pt x="20806" y="34975"/>
                    <a:pt x="24554" y="35802"/>
                    <a:pt x="28246" y="35802"/>
                  </a:cubicBezTo>
                  <a:cubicBezTo>
                    <a:pt x="37382" y="35802"/>
                    <a:pt x="46175" y="30734"/>
                    <a:pt x="50500" y="21994"/>
                  </a:cubicBezTo>
                  <a:lnTo>
                    <a:pt x="6073" y="1"/>
                  </a:lnTo>
                  <a:close/>
                </a:path>
              </a:pathLst>
            </a:custGeom>
            <a:gradFill>
              <a:gsLst>
                <a:gs pos="0">
                  <a:srgbClr val="FFFFFF">
                    <a:alpha val="0"/>
                    <a:alpha val="29760"/>
                  </a:srgbClr>
                </a:gs>
                <a:gs pos="100000">
                  <a:srgbClr val="000000">
                    <a:alpha val="29803"/>
                    <a:alpha val="2976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1" name="Google Shape;1841;p32"/>
          <p:cNvGrpSpPr/>
          <p:nvPr/>
        </p:nvGrpSpPr>
        <p:grpSpPr>
          <a:xfrm>
            <a:off x="7400025" y="1318906"/>
            <a:ext cx="674758" cy="978569"/>
            <a:chOff x="8084825" y="1425381"/>
            <a:chExt cx="674758" cy="978569"/>
          </a:xfrm>
        </p:grpSpPr>
        <p:grpSp>
          <p:nvGrpSpPr>
            <p:cNvPr id="1842" name="Google Shape;1842;p32"/>
            <p:cNvGrpSpPr/>
            <p:nvPr/>
          </p:nvGrpSpPr>
          <p:grpSpPr>
            <a:xfrm>
              <a:off x="8084825" y="2004050"/>
              <a:ext cx="386250" cy="399900"/>
              <a:chOff x="3914975" y="1969675"/>
              <a:chExt cx="386250" cy="399900"/>
            </a:xfrm>
          </p:grpSpPr>
          <p:sp>
            <p:nvSpPr>
              <p:cNvPr id="1843" name="Google Shape;1843;p32"/>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2"/>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5" name="Google Shape;1845;p32"/>
            <p:cNvGrpSpPr/>
            <p:nvPr/>
          </p:nvGrpSpPr>
          <p:grpSpPr>
            <a:xfrm rot="4019605">
              <a:off x="8374727" y="1472962"/>
              <a:ext cx="328400" cy="340006"/>
              <a:chOff x="3914975" y="1969675"/>
              <a:chExt cx="386250" cy="399900"/>
            </a:xfrm>
          </p:grpSpPr>
          <p:sp>
            <p:nvSpPr>
              <p:cNvPr id="1846" name="Google Shape;1846;p32"/>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48" name="Google Shape;1848;p32"/>
          <p:cNvGrpSpPr/>
          <p:nvPr/>
        </p:nvGrpSpPr>
        <p:grpSpPr>
          <a:xfrm>
            <a:off x="1166221" y="794925"/>
            <a:ext cx="870654" cy="852822"/>
            <a:chOff x="394871" y="485625"/>
            <a:chExt cx="870654" cy="852822"/>
          </a:xfrm>
        </p:grpSpPr>
        <p:grpSp>
          <p:nvGrpSpPr>
            <p:cNvPr id="1849" name="Google Shape;1849;p32"/>
            <p:cNvGrpSpPr/>
            <p:nvPr/>
          </p:nvGrpSpPr>
          <p:grpSpPr>
            <a:xfrm>
              <a:off x="799825" y="485625"/>
              <a:ext cx="465700" cy="481400"/>
              <a:chOff x="1194925" y="1388750"/>
              <a:chExt cx="465700" cy="481400"/>
            </a:xfrm>
          </p:grpSpPr>
          <p:sp>
            <p:nvSpPr>
              <p:cNvPr id="1850" name="Google Shape;1850;p32"/>
              <p:cNvSpPr/>
              <p:nvPr/>
            </p:nvSpPr>
            <p:spPr>
              <a:xfrm>
                <a:off x="1305850" y="1388750"/>
                <a:ext cx="354775" cy="440675"/>
              </a:xfrm>
              <a:custGeom>
                <a:avLst/>
                <a:gdLst/>
                <a:ahLst/>
                <a:cxnLst/>
                <a:rect l="l" t="t" r="r" b="b"/>
                <a:pathLst>
                  <a:path w="14191" h="17627" extrusionOk="0">
                    <a:moveTo>
                      <a:pt x="2939" y="0"/>
                    </a:moveTo>
                    <a:cubicBezTo>
                      <a:pt x="2031" y="0"/>
                      <a:pt x="1179" y="225"/>
                      <a:pt x="441" y="699"/>
                    </a:cubicBezTo>
                    <a:cubicBezTo>
                      <a:pt x="283" y="825"/>
                      <a:pt x="126" y="919"/>
                      <a:pt x="0" y="1045"/>
                    </a:cubicBezTo>
                    <a:lnTo>
                      <a:pt x="10698" y="17627"/>
                    </a:lnTo>
                    <a:cubicBezTo>
                      <a:pt x="10855" y="17532"/>
                      <a:pt x="11044" y="17438"/>
                      <a:pt x="11201" y="17343"/>
                    </a:cubicBezTo>
                    <a:cubicBezTo>
                      <a:pt x="14190" y="15424"/>
                      <a:pt x="14190" y="10138"/>
                      <a:pt x="11233" y="5544"/>
                    </a:cubicBezTo>
                    <a:cubicBezTo>
                      <a:pt x="9006" y="2086"/>
                      <a:pt x="5709" y="0"/>
                      <a:pt x="2939"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2"/>
              <p:cNvSpPr/>
              <p:nvPr/>
            </p:nvSpPr>
            <p:spPr>
              <a:xfrm>
                <a:off x="1194925" y="1429800"/>
                <a:ext cx="355575" cy="440350"/>
              </a:xfrm>
              <a:custGeom>
                <a:avLst/>
                <a:gdLst/>
                <a:ahLst/>
                <a:cxnLst/>
                <a:rect l="l" t="t" r="r" b="b"/>
                <a:pathLst>
                  <a:path w="14223" h="17614" extrusionOk="0">
                    <a:moveTo>
                      <a:pt x="3525" y="1"/>
                    </a:moveTo>
                    <a:cubicBezTo>
                      <a:pt x="3336" y="64"/>
                      <a:pt x="3179" y="158"/>
                      <a:pt x="3021" y="284"/>
                    </a:cubicBezTo>
                    <a:cubicBezTo>
                      <a:pt x="32" y="2203"/>
                      <a:pt x="1" y="7489"/>
                      <a:pt x="2990" y="12083"/>
                    </a:cubicBezTo>
                    <a:cubicBezTo>
                      <a:pt x="5210" y="15531"/>
                      <a:pt x="8475" y="17614"/>
                      <a:pt x="11230" y="17614"/>
                    </a:cubicBezTo>
                    <a:cubicBezTo>
                      <a:pt x="12145" y="17614"/>
                      <a:pt x="13005" y="17384"/>
                      <a:pt x="13750" y="16897"/>
                    </a:cubicBezTo>
                    <a:cubicBezTo>
                      <a:pt x="13908" y="16803"/>
                      <a:pt x="14065" y="16677"/>
                      <a:pt x="14222" y="16582"/>
                    </a:cubicBezTo>
                    <a:lnTo>
                      <a:pt x="3525"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32"/>
            <p:cNvGrpSpPr/>
            <p:nvPr/>
          </p:nvGrpSpPr>
          <p:grpSpPr>
            <a:xfrm rot="4019605">
              <a:off x="451327" y="950862"/>
              <a:ext cx="328400" cy="340006"/>
              <a:chOff x="3914975" y="1969675"/>
              <a:chExt cx="386250" cy="399900"/>
            </a:xfrm>
          </p:grpSpPr>
          <p:sp>
            <p:nvSpPr>
              <p:cNvPr id="1853" name="Google Shape;1853;p32"/>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2"/>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0901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1C247-FB2B-C11B-4F75-5793EE4E3476}"/>
              </a:ext>
            </a:extLst>
          </p:cNvPr>
          <p:cNvSpPr>
            <a:spLocks noGrp="1"/>
          </p:cNvSpPr>
          <p:nvPr>
            <p:ph type="title"/>
          </p:nvPr>
        </p:nvSpPr>
        <p:spPr/>
        <p:txBody>
          <a:bodyPr/>
          <a:lstStyle/>
          <a:p>
            <a:r>
              <a:rPr lang="en-US" dirty="0"/>
              <a:t>GIỚI THIỆU</a:t>
            </a:r>
          </a:p>
        </p:txBody>
      </p:sp>
      <p:sp>
        <p:nvSpPr>
          <p:cNvPr id="3" name="TextBox 2">
            <a:extLst>
              <a:ext uri="{FF2B5EF4-FFF2-40B4-BE49-F238E27FC236}">
                <a16:creationId xmlns:a16="http://schemas.microsoft.com/office/drawing/2014/main" id="{DE4F5F75-2E1D-E0E9-0A9A-811B32CBA47E}"/>
              </a:ext>
            </a:extLst>
          </p:cNvPr>
          <p:cNvSpPr txBox="1"/>
          <p:nvPr/>
        </p:nvSpPr>
        <p:spPr>
          <a:xfrm>
            <a:off x="722375" y="1319981"/>
            <a:ext cx="7699200" cy="2400657"/>
          </a:xfrm>
          <a:prstGeom prst="rect">
            <a:avLst/>
          </a:prstGeom>
          <a:noFill/>
        </p:spPr>
        <p:txBody>
          <a:bodyPr wrap="square" rtlCol="0">
            <a:spAutoFit/>
          </a:bodyPr>
          <a:lstStyle/>
          <a:p>
            <a:pPr>
              <a:spcAft>
                <a:spcPts val="1200"/>
              </a:spcAft>
            </a:pPr>
            <a:r>
              <a:rPr lang="en-US" sz="2000" b="1" dirty="0">
                <a:latin typeface="Times New Roman" panose="02020603050405020304" pitchFamily="18" charset="0"/>
                <a:cs typeface="Times New Roman" panose="02020603050405020304" pitchFamily="18" charset="0"/>
              </a:rPr>
              <a:t>Đề </a:t>
            </a:r>
            <a:r>
              <a:rPr lang="en-US" sz="2000" b="1" dirty="0" err="1">
                <a:latin typeface="Times New Roman" panose="02020603050405020304" pitchFamily="18" charset="0"/>
                <a:cs typeface="Times New Roman" panose="02020603050405020304" pitchFamily="18" charset="0"/>
              </a:rPr>
              <a:t>tài</a:t>
            </a:r>
            <a:r>
              <a:rPr lang="en-US" sz="2000" b="1"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thiết</a:t>
            </a:r>
            <a:r>
              <a:rPr lang="en-US" sz="2000" dirty="0">
                <a:latin typeface="Times New Roman" panose="02020603050405020304" pitchFamily="18" charset="0"/>
                <a:cs typeface="Times New Roman" panose="02020603050405020304" pitchFamily="18" charset="0"/>
              </a:rPr>
              <a:t> kế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thống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lý </a:t>
            </a:r>
            <a:r>
              <a:rPr lang="en-US" sz="2000" dirty="0" err="1">
                <a:latin typeface="Times New Roman" panose="02020603050405020304" pitchFamily="18" charset="0"/>
                <a:cs typeface="Times New Roman" panose="02020603050405020304" pitchFamily="18" charset="0"/>
              </a:rPr>
              <a:t>quán</a:t>
            </a:r>
            <a:r>
              <a:rPr lang="en-US" sz="2000" dirty="0">
                <a:latin typeface="Times New Roman" panose="02020603050405020304" pitchFamily="18" charset="0"/>
                <a:cs typeface="Times New Roman" panose="02020603050405020304" pitchFamily="18" charset="0"/>
              </a:rPr>
              <a:t> coffee</a:t>
            </a:r>
          </a:p>
          <a:p>
            <a:pPr algn="just">
              <a:spcAft>
                <a:spcPts val="1200"/>
              </a:spcAft>
            </a:pPr>
            <a:r>
              <a:rPr lang="en-US" sz="2000" b="1" dirty="0">
                <a:latin typeface="Times New Roman" panose="02020603050405020304" pitchFamily="18" charset="0"/>
                <a:cs typeface="Times New Roman" panose="02020603050405020304" pitchFamily="18" charset="0"/>
              </a:rPr>
              <a:t>Lý do chọn đề </a:t>
            </a:r>
            <a:r>
              <a:rPr lang="en-US" sz="2000" b="1" dirty="0" err="1">
                <a:latin typeface="Times New Roman" panose="02020603050405020304" pitchFamily="18" charset="0"/>
                <a:cs typeface="Times New Roman" panose="02020603050405020304" pitchFamily="18" charset="0"/>
              </a:rPr>
              <a:t>tài</a:t>
            </a:r>
            <a:r>
              <a:rPr lang="en-US" sz="2000" b="1"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vì quán </a:t>
            </a:r>
            <a:r>
              <a:rPr lang="vi-VN" sz="2000" dirty="0" err="1">
                <a:latin typeface="Times New Roman" panose="02020603050405020304" pitchFamily="18" charset="0"/>
                <a:cs typeface="Times New Roman" panose="02020603050405020304" pitchFamily="18" charset="0"/>
              </a:rPr>
              <a:t>coffee</a:t>
            </a:r>
            <a:r>
              <a:rPr lang="vi-VN" sz="2000" dirty="0">
                <a:latin typeface="Times New Roman" panose="02020603050405020304" pitchFamily="18" charset="0"/>
                <a:cs typeface="Times New Roman" panose="02020603050405020304" pitchFamily="18" charset="0"/>
              </a:rPr>
              <a:t> là một ngành kinh doanh phát triển nhanh chóng và ngày càng được yêu thích. Để tối ưu hóa hoạt động của quán </a:t>
            </a:r>
            <a:r>
              <a:rPr lang="vi-VN" sz="2000" dirty="0" err="1">
                <a:latin typeface="Times New Roman" panose="02020603050405020304" pitchFamily="18" charset="0"/>
                <a:cs typeface="Times New Roman" panose="02020603050405020304" pitchFamily="18" charset="0"/>
              </a:rPr>
              <a:t>coffee</a:t>
            </a:r>
            <a:r>
              <a:rPr lang="vi-VN" sz="2000" dirty="0">
                <a:latin typeface="Times New Roman" panose="02020603050405020304" pitchFamily="18" charset="0"/>
                <a:cs typeface="Times New Roman" panose="02020603050405020304" pitchFamily="18" charset="0"/>
              </a:rPr>
              <a:t>, việc sử dụng một hệ thống ứng dụng quản lý là rất cần thiết. Nghiên cứu đề tài này sẽ giúp chúng ta hiểu rõ hơn về các tính năng và chức năng cần thiết của hệ thống quản lý quán </a:t>
            </a:r>
            <a:r>
              <a:rPr lang="vi-VN" sz="2000" dirty="0" err="1">
                <a:latin typeface="Times New Roman" panose="02020603050405020304" pitchFamily="18" charset="0"/>
                <a:cs typeface="Times New Roman" panose="02020603050405020304" pitchFamily="18" charset="0"/>
              </a:rPr>
              <a:t>coffee</a:t>
            </a:r>
            <a:r>
              <a:rPr lang="vi-VN" sz="2000" dirty="0">
                <a:latin typeface="Times New Roman" panose="02020603050405020304" pitchFamily="18" charset="0"/>
                <a:cs typeface="Times New Roman" panose="02020603050405020304" pitchFamily="18" charset="0"/>
              </a:rPr>
              <a:t> hiện đại, cũng như cách thức triển khai và vận hành hệ thống này.</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30424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1C247-FB2B-C11B-4F75-5793EE4E3476}"/>
              </a:ext>
            </a:extLst>
          </p:cNvPr>
          <p:cNvSpPr>
            <a:spLocks noGrp="1"/>
          </p:cNvSpPr>
          <p:nvPr>
            <p:ph type="title"/>
          </p:nvPr>
        </p:nvSpPr>
        <p:spPr/>
        <p:txBody>
          <a:bodyPr/>
          <a:lstStyle/>
          <a:p>
            <a:r>
              <a:rPr lang="en-US" dirty="0"/>
              <a:t>MỤC TIÊU ĐỀ TÀI</a:t>
            </a:r>
          </a:p>
        </p:txBody>
      </p:sp>
      <p:sp>
        <p:nvSpPr>
          <p:cNvPr id="3" name="TextBox 2">
            <a:extLst>
              <a:ext uri="{FF2B5EF4-FFF2-40B4-BE49-F238E27FC236}">
                <a16:creationId xmlns:a16="http://schemas.microsoft.com/office/drawing/2014/main" id="{DE4F5F75-2E1D-E0E9-0A9A-811B32CBA47E}"/>
              </a:ext>
            </a:extLst>
          </p:cNvPr>
          <p:cNvSpPr txBox="1"/>
          <p:nvPr/>
        </p:nvSpPr>
        <p:spPr>
          <a:xfrm>
            <a:off x="722375" y="1319981"/>
            <a:ext cx="7699200" cy="2554545"/>
          </a:xfrm>
          <a:prstGeom prst="rect">
            <a:avLst/>
          </a:prstGeom>
          <a:noFill/>
        </p:spPr>
        <p:txBody>
          <a:bodyPr wrap="square" rtlCol="0">
            <a:spAutoFit/>
          </a:bodyPr>
          <a:lstStyle/>
          <a:p>
            <a:pPr algn="just">
              <a:spcAft>
                <a:spcPts val="1200"/>
              </a:spcAft>
            </a:pP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Thiết kế hệ thống ứng dụng quản lý quán </a:t>
            </a:r>
            <a:r>
              <a:rPr lang="vi-VN" sz="2000" dirty="0" err="1">
                <a:latin typeface="Times New Roman" panose="02020603050405020304" pitchFamily="18" charset="0"/>
                <a:cs typeface="Times New Roman" panose="02020603050405020304" pitchFamily="18" charset="0"/>
              </a:rPr>
              <a:t>coffee</a:t>
            </a:r>
            <a:r>
              <a:rPr lang="vi-VN" sz="2000" dirty="0">
                <a:latin typeface="Times New Roman" panose="02020603050405020304" pitchFamily="18" charset="0"/>
                <a:cs typeface="Times New Roman" panose="02020603050405020304" pitchFamily="18" charset="0"/>
              </a:rPr>
              <a:t> với các tính năng đặt món, sắp xếp bàn ngồi và thanh toán, nhập kho nguyên liệu, quản lý tài chính, tính lương cho nhân viên và các tính năng khác cần thiết.</a:t>
            </a:r>
          </a:p>
          <a:p>
            <a:pPr algn="just">
              <a:spcAft>
                <a:spcPts val="1200"/>
              </a:spcAft>
            </a:pP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Đánh giá hiệu quả của hệ thống ứng dụng quản lý quán </a:t>
            </a:r>
            <a:r>
              <a:rPr lang="vi-VN" sz="2000" dirty="0" err="1">
                <a:latin typeface="Times New Roman" panose="02020603050405020304" pitchFamily="18" charset="0"/>
                <a:cs typeface="Times New Roman" panose="02020603050405020304" pitchFamily="18" charset="0"/>
              </a:rPr>
              <a:t>coffee</a:t>
            </a:r>
            <a:r>
              <a:rPr lang="vi-VN" sz="2000" dirty="0">
                <a:latin typeface="Times New Roman" panose="02020603050405020304" pitchFamily="18" charset="0"/>
                <a:cs typeface="Times New Roman" panose="02020603050405020304" pitchFamily="18" charset="0"/>
              </a:rPr>
              <a:t> và đề xuất các cải tiến và phát triển trong tương lai.</a:t>
            </a:r>
            <a:endParaRPr lang="en-US" sz="2000" dirty="0">
              <a:latin typeface="Times New Roman" panose="02020603050405020304" pitchFamily="18" charset="0"/>
              <a:cs typeface="Times New Roman" panose="02020603050405020304" pitchFamily="18" charset="0"/>
            </a:endParaRPr>
          </a:p>
          <a:p>
            <a:pPr algn="just">
              <a:spcAft>
                <a:spcPts val="1200"/>
              </a:spcAft>
            </a:pPr>
            <a:r>
              <a:rPr lang="en-US" sz="2000" dirty="0">
                <a:latin typeface="Times New Roman" panose="02020603050405020304" pitchFamily="18" charset="0"/>
                <a:cs typeface="Times New Roman" panose="02020603050405020304" pitchFamily="18" charset="0"/>
              </a:rPr>
              <a:t>- Yêu </a:t>
            </a:r>
            <a:r>
              <a:rPr lang="en-US" sz="2000" dirty="0" err="1">
                <a:latin typeface="Times New Roman" panose="02020603050405020304" pitchFamily="18" charset="0"/>
                <a:cs typeface="Times New Roman" panose="02020603050405020304" pitchFamily="18" charset="0"/>
              </a:rPr>
              <a:t>cầu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năng: </a:t>
            </a:r>
            <a:r>
              <a:rPr lang="en-US" sz="2000" dirty="0" err="1">
                <a:latin typeface="Times New Roman" panose="02020603050405020304" pitchFamily="18" charset="0"/>
                <a:cs typeface="Times New Roman" panose="02020603050405020304" pitchFamily="18" charset="0"/>
              </a:rPr>
              <a:t>Nhập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nguyên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đặt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món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báo </a:t>
            </a:r>
            <a:r>
              <a:rPr lang="en-US" sz="2000" dirty="0" err="1">
                <a:latin typeface="Times New Roman" panose="02020603050405020304" pitchFamily="18" charset="0"/>
                <a:cs typeface="Times New Roman" panose="02020603050405020304" pitchFamily="18" charset="0"/>
              </a:rPr>
              <a:t>cáo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thống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kê</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a:t>
            </a:r>
            <a:r>
              <a:rPr lang="en-US" sz="2000" dirty="0">
                <a:latin typeface="Times New Roman" panose="02020603050405020304" pitchFamily="18" charset="0"/>
                <a:cs typeface="Times New Roman" panose="02020603050405020304" pitchFamily="18" charset="0"/>
              </a:rPr>
              <a:t>, tính </a:t>
            </a:r>
            <a:r>
              <a:rPr lang="en-US" sz="2000" dirty="0" err="1">
                <a:latin typeface="Times New Roman" panose="02020603050405020304" pitchFamily="18" charset="0"/>
                <a:cs typeface="Times New Roman" panose="02020603050405020304" pitchFamily="18" charset="0"/>
              </a:rPr>
              <a:t>lương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viên</a:t>
            </a:r>
            <a:endParaRPr lang="vi-V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27899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0" name="Google Shape;1810;p32"/>
          <p:cNvSpPr txBox="1">
            <a:spLocks noGrp="1"/>
          </p:cNvSpPr>
          <p:nvPr>
            <p:ph type="title"/>
          </p:nvPr>
        </p:nvSpPr>
        <p:spPr>
          <a:xfrm>
            <a:off x="2307150" y="2464403"/>
            <a:ext cx="4529700" cy="97057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SƠ ĐỒ</a:t>
            </a:r>
            <a:endParaRPr dirty="0"/>
          </a:p>
        </p:txBody>
      </p:sp>
      <p:sp>
        <p:nvSpPr>
          <p:cNvPr id="1811" name="Google Shape;1811;p32"/>
          <p:cNvSpPr txBox="1">
            <a:spLocks noGrp="1"/>
          </p:cNvSpPr>
          <p:nvPr>
            <p:ph type="title" idx="2"/>
          </p:nvPr>
        </p:nvSpPr>
        <p:spPr>
          <a:xfrm>
            <a:off x="3880650" y="1008625"/>
            <a:ext cx="1382700" cy="120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1812" name="Google Shape;1812;p32"/>
          <p:cNvGrpSpPr/>
          <p:nvPr/>
        </p:nvGrpSpPr>
        <p:grpSpPr>
          <a:xfrm>
            <a:off x="94987" y="2772155"/>
            <a:ext cx="1544435" cy="1740137"/>
            <a:chOff x="3492275" y="434300"/>
            <a:chExt cx="1015675" cy="1144375"/>
          </a:xfrm>
        </p:grpSpPr>
        <p:sp>
          <p:nvSpPr>
            <p:cNvPr id="1813" name="Google Shape;1813;p32"/>
            <p:cNvSpPr/>
            <p:nvPr/>
          </p:nvSpPr>
          <p:spPr>
            <a:xfrm>
              <a:off x="3492275" y="434300"/>
              <a:ext cx="543125" cy="888450"/>
            </a:xfrm>
            <a:custGeom>
              <a:avLst/>
              <a:gdLst/>
              <a:ahLst/>
              <a:cxnLst/>
              <a:rect l="l" t="t" r="r" b="b"/>
              <a:pathLst>
                <a:path w="21725" h="35538" extrusionOk="0">
                  <a:moveTo>
                    <a:pt x="20648" y="1"/>
                  </a:moveTo>
                  <a:lnTo>
                    <a:pt x="16606" y="8580"/>
                  </a:lnTo>
                  <a:lnTo>
                    <a:pt x="1" y="29314"/>
                  </a:lnTo>
                  <a:lnTo>
                    <a:pt x="1833" y="35538"/>
                  </a:lnTo>
                  <a:lnTo>
                    <a:pt x="21724" y="7475"/>
                  </a:lnTo>
                  <a:lnTo>
                    <a:pt x="20648" y="1"/>
                  </a:lnTo>
                  <a:close/>
                </a:path>
              </a:pathLst>
            </a:custGeom>
            <a:solidFill>
              <a:schemeClr val="accent2"/>
            </a:solidFill>
            <a:ln w="9450" cap="flat" cmpd="sng">
              <a:solidFill>
                <a:schemeClr val="lt1"/>
              </a:solidFill>
              <a:prstDash val="solid"/>
              <a:miter lim="290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2"/>
            <p:cNvSpPr/>
            <p:nvPr/>
          </p:nvSpPr>
          <p:spPr>
            <a:xfrm>
              <a:off x="3538075" y="434300"/>
              <a:ext cx="969875" cy="1144375"/>
            </a:xfrm>
            <a:custGeom>
              <a:avLst/>
              <a:gdLst/>
              <a:ahLst/>
              <a:cxnLst/>
              <a:rect l="l" t="t" r="r" b="b"/>
              <a:pathLst>
                <a:path w="38795" h="45775" extrusionOk="0">
                  <a:moveTo>
                    <a:pt x="18816" y="1"/>
                  </a:moveTo>
                  <a:lnTo>
                    <a:pt x="15763" y="10644"/>
                  </a:lnTo>
                  <a:lnTo>
                    <a:pt x="1" y="35538"/>
                  </a:lnTo>
                  <a:lnTo>
                    <a:pt x="21579" y="45774"/>
                  </a:lnTo>
                  <a:lnTo>
                    <a:pt x="38795" y="9481"/>
                  </a:lnTo>
                  <a:lnTo>
                    <a:pt x="18816" y="1"/>
                  </a:lnTo>
                  <a:close/>
                </a:path>
              </a:pathLst>
            </a:custGeom>
            <a:solidFill>
              <a:schemeClr val="accent5"/>
            </a:solidFill>
            <a:ln w="9450" cap="flat" cmpd="sng">
              <a:solidFill>
                <a:schemeClr val="lt1"/>
              </a:solidFill>
              <a:prstDash val="solid"/>
              <a:miter lim="290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2"/>
            <p:cNvSpPr/>
            <p:nvPr/>
          </p:nvSpPr>
          <p:spPr>
            <a:xfrm>
              <a:off x="3988100" y="517925"/>
              <a:ext cx="484225" cy="229025"/>
            </a:xfrm>
            <a:custGeom>
              <a:avLst/>
              <a:gdLst/>
              <a:ahLst/>
              <a:cxnLst/>
              <a:rect l="l" t="t" r="r" b="b"/>
              <a:pathLst>
                <a:path w="19369" h="9161" extrusionOk="0">
                  <a:moveTo>
                    <a:pt x="1" y="0"/>
                  </a:moveTo>
                  <a:lnTo>
                    <a:pt x="19369" y="9161"/>
                  </a:lnTo>
                </a:path>
              </a:pathLst>
            </a:custGeom>
            <a:solidFill>
              <a:srgbClr val="5BA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a:off x="3988100" y="517925"/>
              <a:ext cx="484225" cy="229025"/>
            </a:xfrm>
            <a:custGeom>
              <a:avLst/>
              <a:gdLst/>
              <a:ahLst/>
              <a:cxnLst/>
              <a:rect l="l" t="t" r="r" b="b"/>
              <a:pathLst>
                <a:path w="19369" h="9161" fill="none" extrusionOk="0">
                  <a:moveTo>
                    <a:pt x="1" y="0"/>
                  </a:moveTo>
                  <a:lnTo>
                    <a:pt x="19369" y="9161"/>
                  </a:lnTo>
                </a:path>
              </a:pathLst>
            </a:custGeom>
            <a:noFill/>
            <a:ln w="9450" cap="flat" cmpd="sng">
              <a:solidFill>
                <a:schemeClr val="lt1"/>
              </a:solidFill>
              <a:prstDash val="solid"/>
              <a:miter lim="290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3973575" y="548450"/>
              <a:ext cx="483500" cy="229025"/>
            </a:xfrm>
            <a:custGeom>
              <a:avLst/>
              <a:gdLst/>
              <a:ahLst/>
              <a:cxnLst/>
              <a:rect l="l" t="t" r="r" b="b"/>
              <a:pathLst>
                <a:path w="19340" h="9161" extrusionOk="0">
                  <a:moveTo>
                    <a:pt x="0" y="0"/>
                  </a:moveTo>
                  <a:lnTo>
                    <a:pt x="19339" y="9161"/>
                  </a:lnTo>
                </a:path>
              </a:pathLst>
            </a:custGeom>
            <a:solidFill>
              <a:srgbClr val="5BA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3973575" y="548450"/>
              <a:ext cx="483500" cy="229025"/>
            </a:xfrm>
            <a:custGeom>
              <a:avLst/>
              <a:gdLst/>
              <a:ahLst/>
              <a:cxnLst/>
              <a:rect l="l" t="t" r="r" b="b"/>
              <a:pathLst>
                <a:path w="19340" h="9161" fill="none" extrusionOk="0">
                  <a:moveTo>
                    <a:pt x="0" y="0"/>
                  </a:moveTo>
                  <a:lnTo>
                    <a:pt x="19339" y="9161"/>
                  </a:lnTo>
                </a:path>
              </a:pathLst>
            </a:custGeom>
            <a:noFill/>
            <a:ln w="9450" cap="flat" cmpd="sng">
              <a:solidFill>
                <a:schemeClr val="lt1"/>
              </a:solidFill>
              <a:prstDash val="solid"/>
              <a:miter lim="290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3538075" y="989025"/>
              <a:ext cx="706700" cy="589650"/>
            </a:xfrm>
            <a:custGeom>
              <a:avLst/>
              <a:gdLst/>
              <a:ahLst/>
              <a:cxnLst/>
              <a:rect l="l" t="t" r="r" b="b"/>
              <a:pathLst>
                <a:path w="28268" h="23586" extrusionOk="0">
                  <a:moveTo>
                    <a:pt x="8289" y="0"/>
                  </a:moveTo>
                  <a:lnTo>
                    <a:pt x="1" y="13349"/>
                  </a:lnTo>
                  <a:lnTo>
                    <a:pt x="21579" y="23585"/>
                  </a:lnTo>
                  <a:lnTo>
                    <a:pt x="28267" y="9481"/>
                  </a:lnTo>
                  <a:lnTo>
                    <a:pt x="8289" y="0"/>
                  </a:lnTo>
                  <a:close/>
                </a:path>
              </a:pathLst>
            </a:custGeom>
            <a:solidFill>
              <a:schemeClr val="accent3"/>
            </a:solidFill>
            <a:ln w="9450" cap="flat" cmpd="sng">
              <a:solidFill>
                <a:schemeClr val="lt1"/>
              </a:solidFill>
              <a:prstDash val="solid"/>
              <a:miter lim="290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3538079" y="989025"/>
              <a:ext cx="706700" cy="589650"/>
            </a:xfrm>
            <a:custGeom>
              <a:avLst/>
              <a:gdLst/>
              <a:ahLst/>
              <a:cxnLst/>
              <a:rect l="l" t="t" r="r" b="b"/>
              <a:pathLst>
                <a:path w="28268" h="23586" extrusionOk="0">
                  <a:moveTo>
                    <a:pt x="8289" y="0"/>
                  </a:moveTo>
                  <a:lnTo>
                    <a:pt x="1" y="13349"/>
                  </a:lnTo>
                  <a:lnTo>
                    <a:pt x="21579" y="23585"/>
                  </a:lnTo>
                  <a:lnTo>
                    <a:pt x="28267" y="9481"/>
                  </a:lnTo>
                  <a:lnTo>
                    <a:pt x="8289" y="0"/>
                  </a:lnTo>
                  <a:close/>
                </a:path>
              </a:pathLst>
            </a:custGeom>
            <a:gradFill>
              <a:gsLst>
                <a:gs pos="0">
                  <a:srgbClr val="FFFFFF">
                    <a:alpha val="0"/>
                  </a:srgbClr>
                </a:gs>
                <a:gs pos="100000">
                  <a:srgbClr val="000000">
                    <a:alpha val="29803"/>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1" name="Google Shape;1821;p32"/>
          <p:cNvGrpSpPr/>
          <p:nvPr/>
        </p:nvGrpSpPr>
        <p:grpSpPr>
          <a:xfrm rot="1099152">
            <a:off x="6008741" y="151363"/>
            <a:ext cx="1386258" cy="776275"/>
            <a:chOff x="350800" y="4345700"/>
            <a:chExt cx="1054236" cy="590350"/>
          </a:xfrm>
        </p:grpSpPr>
        <p:sp>
          <p:nvSpPr>
            <p:cNvPr id="1822" name="Google Shape;1822;p32"/>
            <p:cNvSpPr/>
            <p:nvPr/>
          </p:nvSpPr>
          <p:spPr>
            <a:xfrm>
              <a:off x="350800" y="4453300"/>
              <a:ext cx="274850" cy="349000"/>
            </a:xfrm>
            <a:custGeom>
              <a:avLst/>
              <a:gdLst/>
              <a:ahLst/>
              <a:cxnLst/>
              <a:rect l="l" t="t" r="r" b="b"/>
              <a:pathLst>
                <a:path w="10994" h="13960" extrusionOk="0">
                  <a:moveTo>
                    <a:pt x="6980" y="0"/>
                  </a:moveTo>
                  <a:cubicBezTo>
                    <a:pt x="3141" y="0"/>
                    <a:pt x="1" y="3141"/>
                    <a:pt x="1" y="6980"/>
                  </a:cubicBezTo>
                  <a:cubicBezTo>
                    <a:pt x="1" y="10818"/>
                    <a:pt x="3141" y="13959"/>
                    <a:pt x="6980" y="13959"/>
                  </a:cubicBezTo>
                  <a:lnTo>
                    <a:pt x="10993" y="13959"/>
                  </a:lnTo>
                  <a:lnTo>
                    <a:pt x="10993" y="11778"/>
                  </a:lnTo>
                  <a:lnTo>
                    <a:pt x="6980" y="11778"/>
                  </a:lnTo>
                  <a:cubicBezTo>
                    <a:pt x="4334" y="11778"/>
                    <a:pt x="2182" y="9626"/>
                    <a:pt x="2182" y="6980"/>
                  </a:cubicBezTo>
                  <a:cubicBezTo>
                    <a:pt x="2182" y="4333"/>
                    <a:pt x="4334" y="2181"/>
                    <a:pt x="6980" y="2181"/>
                  </a:cubicBezTo>
                  <a:lnTo>
                    <a:pt x="10557" y="2181"/>
                  </a:lnTo>
                  <a:lnTo>
                    <a:pt x="105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350800" y="4453300"/>
              <a:ext cx="274850" cy="349000"/>
            </a:xfrm>
            <a:custGeom>
              <a:avLst/>
              <a:gdLst/>
              <a:ahLst/>
              <a:cxnLst/>
              <a:rect l="l" t="t" r="r" b="b"/>
              <a:pathLst>
                <a:path w="10994" h="13960" fill="none" extrusionOk="0">
                  <a:moveTo>
                    <a:pt x="10993" y="13959"/>
                  </a:moveTo>
                  <a:lnTo>
                    <a:pt x="6980" y="13959"/>
                  </a:lnTo>
                  <a:cubicBezTo>
                    <a:pt x="3141" y="13959"/>
                    <a:pt x="1" y="10818"/>
                    <a:pt x="1" y="6980"/>
                  </a:cubicBezTo>
                  <a:cubicBezTo>
                    <a:pt x="1" y="3141"/>
                    <a:pt x="3141" y="0"/>
                    <a:pt x="6980" y="0"/>
                  </a:cubicBezTo>
                  <a:lnTo>
                    <a:pt x="10557" y="0"/>
                  </a:lnTo>
                  <a:lnTo>
                    <a:pt x="10557" y="2181"/>
                  </a:lnTo>
                  <a:lnTo>
                    <a:pt x="6980" y="2181"/>
                  </a:lnTo>
                  <a:cubicBezTo>
                    <a:pt x="4334" y="2181"/>
                    <a:pt x="2182" y="4333"/>
                    <a:pt x="2182" y="6980"/>
                  </a:cubicBezTo>
                  <a:cubicBezTo>
                    <a:pt x="2182" y="9626"/>
                    <a:pt x="4334" y="11778"/>
                    <a:pt x="6980" y="11778"/>
                  </a:cubicBezTo>
                  <a:lnTo>
                    <a:pt x="10993" y="11778"/>
                  </a:lnTo>
                  <a:close/>
                </a:path>
              </a:pathLst>
            </a:custGeom>
            <a:solidFill>
              <a:srgbClr val="F39643"/>
            </a:solidFill>
            <a:ln w="9450" cap="flat" cmpd="sng">
              <a:solidFill>
                <a:schemeClr val="lt1"/>
              </a:solidFill>
              <a:prstDash val="solid"/>
              <a:miter lim="290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2"/>
            <p:cNvSpPr/>
            <p:nvPr/>
          </p:nvSpPr>
          <p:spPr>
            <a:xfrm>
              <a:off x="567450" y="4435850"/>
              <a:ext cx="837575" cy="500200"/>
            </a:xfrm>
            <a:custGeom>
              <a:avLst/>
              <a:gdLst/>
              <a:ahLst/>
              <a:cxnLst/>
              <a:rect l="l" t="t" r="r" b="b"/>
              <a:pathLst>
                <a:path w="33503" h="20008" extrusionOk="0">
                  <a:moveTo>
                    <a:pt x="1" y="0"/>
                  </a:moveTo>
                  <a:lnTo>
                    <a:pt x="1" y="17042"/>
                  </a:lnTo>
                  <a:cubicBezTo>
                    <a:pt x="1" y="18670"/>
                    <a:pt x="7504" y="20008"/>
                    <a:pt x="16751" y="20008"/>
                  </a:cubicBezTo>
                  <a:cubicBezTo>
                    <a:pt x="25999" y="20008"/>
                    <a:pt x="33502" y="18670"/>
                    <a:pt x="33502" y="17042"/>
                  </a:cubicBezTo>
                  <a:lnTo>
                    <a:pt x="33502" y="0"/>
                  </a:lnTo>
                  <a:close/>
                </a:path>
              </a:pathLst>
            </a:custGeom>
            <a:solidFill>
              <a:schemeClr val="accent3"/>
            </a:solidFill>
            <a:ln w="9450" cap="flat" cmpd="sng">
              <a:solidFill>
                <a:schemeClr val="lt1"/>
              </a:solidFill>
              <a:prstDash val="solid"/>
              <a:miter lim="290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2"/>
            <p:cNvSpPr/>
            <p:nvPr/>
          </p:nvSpPr>
          <p:spPr>
            <a:xfrm>
              <a:off x="567461" y="4435844"/>
              <a:ext cx="837575" cy="500200"/>
            </a:xfrm>
            <a:custGeom>
              <a:avLst/>
              <a:gdLst/>
              <a:ahLst/>
              <a:cxnLst/>
              <a:rect l="l" t="t" r="r" b="b"/>
              <a:pathLst>
                <a:path w="33503" h="20008" extrusionOk="0">
                  <a:moveTo>
                    <a:pt x="1" y="0"/>
                  </a:moveTo>
                  <a:lnTo>
                    <a:pt x="1" y="17042"/>
                  </a:lnTo>
                  <a:cubicBezTo>
                    <a:pt x="1" y="18670"/>
                    <a:pt x="7504" y="20008"/>
                    <a:pt x="16751" y="20008"/>
                  </a:cubicBezTo>
                  <a:cubicBezTo>
                    <a:pt x="25999" y="20008"/>
                    <a:pt x="33502" y="18670"/>
                    <a:pt x="33502" y="17042"/>
                  </a:cubicBezTo>
                  <a:lnTo>
                    <a:pt x="33502" y="0"/>
                  </a:lnTo>
                  <a:close/>
                </a:path>
              </a:pathLst>
            </a:custGeom>
            <a:gradFill>
              <a:gsLst>
                <a:gs pos="0">
                  <a:srgbClr val="FFFFFF">
                    <a:alpha val="0"/>
                  </a:srgbClr>
                </a:gs>
                <a:gs pos="100000">
                  <a:srgbClr val="000000">
                    <a:alpha val="29803"/>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567450" y="4345700"/>
              <a:ext cx="837575" cy="149050"/>
            </a:xfrm>
            <a:custGeom>
              <a:avLst/>
              <a:gdLst/>
              <a:ahLst/>
              <a:cxnLst/>
              <a:rect l="l" t="t" r="r" b="b"/>
              <a:pathLst>
                <a:path w="33503" h="5962" extrusionOk="0">
                  <a:moveTo>
                    <a:pt x="16751" y="0"/>
                  </a:moveTo>
                  <a:cubicBezTo>
                    <a:pt x="7504" y="0"/>
                    <a:pt x="1" y="1338"/>
                    <a:pt x="1" y="2966"/>
                  </a:cubicBezTo>
                  <a:cubicBezTo>
                    <a:pt x="1" y="4624"/>
                    <a:pt x="7504" y="5962"/>
                    <a:pt x="16751" y="5962"/>
                  </a:cubicBezTo>
                  <a:cubicBezTo>
                    <a:pt x="25999" y="5962"/>
                    <a:pt x="33502" y="4624"/>
                    <a:pt x="33502" y="2966"/>
                  </a:cubicBezTo>
                  <a:cubicBezTo>
                    <a:pt x="33502" y="1338"/>
                    <a:pt x="25999" y="0"/>
                    <a:pt x="16751" y="0"/>
                  </a:cubicBezTo>
                  <a:close/>
                </a:path>
              </a:pathLst>
            </a:custGeom>
            <a:solidFill>
              <a:schemeClr val="accent2"/>
            </a:solidFill>
            <a:ln w="9450" cap="flat" cmpd="sng">
              <a:solidFill>
                <a:schemeClr val="lt1"/>
              </a:solidFill>
              <a:prstDash val="solid"/>
              <a:miter lim="2908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7" name="Google Shape;1827;p32"/>
          <p:cNvGrpSpPr/>
          <p:nvPr/>
        </p:nvGrpSpPr>
        <p:grpSpPr>
          <a:xfrm>
            <a:off x="7199782" y="2297469"/>
            <a:ext cx="1905543" cy="1837405"/>
            <a:chOff x="7199782" y="2297469"/>
            <a:chExt cx="1905543" cy="1837405"/>
          </a:xfrm>
        </p:grpSpPr>
        <p:grpSp>
          <p:nvGrpSpPr>
            <p:cNvPr id="1828" name="Google Shape;1828;p32"/>
            <p:cNvGrpSpPr/>
            <p:nvPr/>
          </p:nvGrpSpPr>
          <p:grpSpPr>
            <a:xfrm rot="-2014825">
              <a:off x="7416688" y="2601979"/>
              <a:ext cx="1471732" cy="1228385"/>
              <a:chOff x="4469550" y="4182900"/>
              <a:chExt cx="1471750" cy="1228400"/>
            </a:xfrm>
          </p:grpSpPr>
          <p:sp>
            <p:nvSpPr>
              <p:cNvPr id="1829" name="Google Shape;1829;p32"/>
              <p:cNvSpPr/>
              <p:nvPr/>
            </p:nvSpPr>
            <p:spPr>
              <a:xfrm>
                <a:off x="4469550" y="4211875"/>
                <a:ext cx="531750" cy="491775"/>
              </a:xfrm>
              <a:custGeom>
                <a:avLst/>
                <a:gdLst/>
                <a:ahLst/>
                <a:cxnLst/>
                <a:rect l="l" t="t" r="r" b="b"/>
                <a:pathLst>
                  <a:path w="21270" h="19671" extrusionOk="0">
                    <a:moveTo>
                      <a:pt x="9425" y="2920"/>
                    </a:moveTo>
                    <a:cubicBezTo>
                      <a:pt x="10216" y="2920"/>
                      <a:pt x="11016" y="3096"/>
                      <a:pt x="11768" y="3467"/>
                    </a:cubicBezTo>
                    <a:lnTo>
                      <a:pt x="17337" y="6236"/>
                    </a:lnTo>
                    <a:lnTo>
                      <a:pt x="12617" y="15769"/>
                    </a:lnTo>
                    <a:lnTo>
                      <a:pt x="7048" y="13001"/>
                    </a:lnTo>
                    <a:cubicBezTo>
                      <a:pt x="4436" y="11711"/>
                      <a:pt x="3335" y="8501"/>
                      <a:pt x="4657" y="5858"/>
                    </a:cubicBezTo>
                    <a:cubicBezTo>
                      <a:pt x="5576" y="3998"/>
                      <a:pt x="7468" y="2920"/>
                      <a:pt x="9425" y="2920"/>
                    </a:cubicBezTo>
                    <a:close/>
                    <a:moveTo>
                      <a:pt x="9416" y="1"/>
                    </a:moveTo>
                    <a:cubicBezTo>
                      <a:pt x="6380" y="1"/>
                      <a:pt x="3447" y="1678"/>
                      <a:pt x="2014" y="4568"/>
                    </a:cubicBezTo>
                    <a:cubicBezTo>
                      <a:pt x="0" y="8659"/>
                      <a:pt x="1668" y="13598"/>
                      <a:pt x="5758" y="15612"/>
                    </a:cubicBezTo>
                    <a:lnTo>
                      <a:pt x="13939" y="19671"/>
                    </a:lnTo>
                    <a:lnTo>
                      <a:pt x="13970" y="19671"/>
                    </a:lnTo>
                    <a:lnTo>
                      <a:pt x="21270" y="4914"/>
                    </a:lnTo>
                    <a:lnTo>
                      <a:pt x="13058" y="855"/>
                    </a:lnTo>
                    <a:cubicBezTo>
                      <a:pt x="11888" y="275"/>
                      <a:pt x="10644" y="1"/>
                      <a:pt x="9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4469550" y="4182900"/>
                <a:ext cx="531750" cy="520750"/>
              </a:xfrm>
              <a:custGeom>
                <a:avLst/>
                <a:gdLst/>
                <a:ahLst/>
                <a:cxnLst/>
                <a:rect l="l" t="t" r="r" b="b"/>
                <a:pathLst>
                  <a:path w="21270" h="20830" fill="none" extrusionOk="0">
                    <a:moveTo>
                      <a:pt x="13939" y="20830"/>
                    </a:moveTo>
                    <a:lnTo>
                      <a:pt x="5758" y="16771"/>
                    </a:lnTo>
                    <a:cubicBezTo>
                      <a:pt x="1668" y="14757"/>
                      <a:pt x="0" y="9818"/>
                      <a:pt x="2014" y="5727"/>
                    </a:cubicBezTo>
                    <a:cubicBezTo>
                      <a:pt x="4027" y="1668"/>
                      <a:pt x="8999" y="1"/>
                      <a:pt x="13058" y="2014"/>
                    </a:cubicBezTo>
                    <a:lnTo>
                      <a:pt x="21270" y="6073"/>
                    </a:lnTo>
                    <a:lnTo>
                      <a:pt x="13970" y="20830"/>
                    </a:lnTo>
                    <a:close/>
                    <a:moveTo>
                      <a:pt x="11768" y="4626"/>
                    </a:moveTo>
                    <a:cubicBezTo>
                      <a:pt x="9156" y="3336"/>
                      <a:pt x="5947" y="4406"/>
                      <a:pt x="4657" y="7017"/>
                    </a:cubicBezTo>
                    <a:cubicBezTo>
                      <a:pt x="3335" y="9660"/>
                      <a:pt x="4436" y="12870"/>
                      <a:pt x="7048" y="14160"/>
                    </a:cubicBezTo>
                    <a:lnTo>
                      <a:pt x="12617" y="16928"/>
                    </a:lnTo>
                    <a:lnTo>
                      <a:pt x="17337" y="7395"/>
                    </a:lnTo>
                    <a:lnTo>
                      <a:pt x="11768" y="4626"/>
                    </a:lnTo>
                    <a:close/>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4825075" y="4747675"/>
                <a:ext cx="597850" cy="492450"/>
              </a:xfrm>
              <a:custGeom>
                <a:avLst/>
                <a:gdLst/>
                <a:ahLst/>
                <a:cxnLst/>
                <a:rect l="l" t="t" r="r" b="b"/>
                <a:pathLst>
                  <a:path w="23914" h="19698" extrusionOk="0">
                    <a:moveTo>
                      <a:pt x="5129" y="1"/>
                    </a:moveTo>
                    <a:lnTo>
                      <a:pt x="1" y="10384"/>
                    </a:lnTo>
                    <a:lnTo>
                      <a:pt x="18785" y="19697"/>
                    </a:lnTo>
                    <a:lnTo>
                      <a:pt x="23913" y="9314"/>
                    </a:lnTo>
                    <a:lnTo>
                      <a:pt x="5129" y="1"/>
                    </a:lnTo>
                    <a:close/>
                  </a:path>
                </a:pathLst>
              </a:custGeom>
              <a:solidFill>
                <a:schemeClr val="accent1"/>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4553700" y="4886125"/>
                <a:ext cx="988775" cy="525175"/>
              </a:xfrm>
              <a:custGeom>
                <a:avLst/>
                <a:gdLst/>
                <a:ahLst/>
                <a:cxnLst/>
                <a:rect l="l" t="t" r="r" b="b"/>
                <a:pathLst>
                  <a:path w="39551" h="21007" extrusionOk="0">
                    <a:moveTo>
                      <a:pt x="819" y="1"/>
                    </a:moveTo>
                    <a:lnTo>
                      <a:pt x="567" y="535"/>
                    </a:lnTo>
                    <a:cubicBezTo>
                      <a:pt x="1" y="1700"/>
                      <a:pt x="473" y="3084"/>
                      <a:pt x="1605" y="3650"/>
                    </a:cubicBezTo>
                    <a:lnTo>
                      <a:pt x="36153" y="20767"/>
                    </a:lnTo>
                    <a:cubicBezTo>
                      <a:pt x="36488" y="20930"/>
                      <a:pt x="36841" y="21007"/>
                      <a:pt x="37189" y="21007"/>
                    </a:cubicBezTo>
                    <a:cubicBezTo>
                      <a:pt x="38049" y="21007"/>
                      <a:pt x="38873" y="20535"/>
                      <a:pt x="39299" y="19728"/>
                    </a:cubicBezTo>
                    <a:lnTo>
                      <a:pt x="39551" y="19194"/>
                    </a:lnTo>
                    <a:lnTo>
                      <a:pt x="819" y="1"/>
                    </a:lnTo>
                    <a:close/>
                  </a:path>
                </a:pathLst>
              </a:custGeom>
              <a:solidFill>
                <a:schemeClr val="accent3"/>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4678775" y="4189975"/>
                <a:ext cx="1262525" cy="895075"/>
              </a:xfrm>
              <a:custGeom>
                <a:avLst/>
                <a:gdLst/>
                <a:ahLst/>
                <a:cxnLst/>
                <a:rect l="l" t="t" r="r" b="b"/>
                <a:pathLst>
                  <a:path w="50501" h="35803" extrusionOk="0">
                    <a:moveTo>
                      <a:pt x="6073" y="1"/>
                    </a:moveTo>
                    <a:cubicBezTo>
                      <a:pt x="0" y="12272"/>
                      <a:pt x="5003" y="27154"/>
                      <a:pt x="17274" y="33227"/>
                    </a:cubicBezTo>
                    <a:cubicBezTo>
                      <a:pt x="20806" y="34975"/>
                      <a:pt x="24554" y="35802"/>
                      <a:pt x="28246" y="35802"/>
                    </a:cubicBezTo>
                    <a:cubicBezTo>
                      <a:pt x="37382" y="35802"/>
                      <a:pt x="46175" y="30734"/>
                      <a:pt x="50500" y="21994"/>
                    </a:cubicBezTo>
                    <a:lnTo>
                      <a:pt x="6073" y="1"/>
                    </a:lnTo>
                    <a:close/>
                  </a:path>
                </a:pathLst>
              </a:custGeom>
              <a:solidFill>
                <a:schemeClr val="accent1"/>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2"/>
              <p:cNvSpPr/>
              <p:nvPr/>
            </p:nvSpPr>
            <p:spPr>
              <a:xfrm>
                <a:off x="4780250" y="4331575"/>
                <a:ext cx="1083175" cy="536475"/>
              </a:xfrm>
              <a:custGeom>
                <a:avLst/>
                <a:gdLst/>
                <a:ahLst/>
                <a:cxnLst/>
                <a:rect l="l" t="t" r="r" b="b"/>
                <a:pathLst>
                  <a:path w="43327" h="21459" extrusionOk="0">
                    <a:moveTo>
                      <a:pt x="0" y="0"/>
                    </a:moveTo>
                    <a:lnTo>
                      <a:pt x="43326" y="21459"/>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2"/>
              <p:cNvSpPr/>
              <p:nvPr/>
            </p:nvSpPr>
            <p:spPr>
              <a:xfrm>
                <a:off x="4780250" y="4331575"/>
                <a:ext cx="1083175" cy="536475"/>
              </a:xfrm>
              <a:custGeom>
                <a:avLst/>
                <a:gdLst/>
                <a:ahLst/>
                <a:cxnLst/>
                <a:rect l="l" t="t" r="r" b="b"/>
                <a:pathLst>
                  <a:path w="43327" h="21459" fill="none" extrusionOk="0">
                    <a:moveTo>
                      <a:pt x="0" y="0"/>
                    </a:moveTo>
                    <a:lnTo>
                      <a:pt x="43326" y="21459"/>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2"/>
              <p:cNvSpPr/>
              <p:nvPr/>
            </p:nvSpPr>
            <p:spPr>
              <a:xfrm>
                <a:off x="4861275" y="4462925"/>
                <a:ext cx="249375" cy="557725"/>
              </a:xfrm>
              <a:custGeom>
                <a:avLst/>
                <a:gdLst/>
                <a:ahLst/>
                <a:cxnLst/>
                <a:rect l="l" t="t" r="r" b="b"/>
                <a:pathLst>
                  <a:path w="9975" h="22309" fill="none" extrusionOk="0">
                    <a:moveTo>
                      <a:pt x="5758" y="1"/>
                    </a:moveTo>
                    <a:cubicBezTo>
                      <a:pt x="5758" y="1"/>
                      <a:pt x="0" y="12744"/>
                      <a:pt x="9974" y="22309"/>
                    </a:cubicBez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2"/>
              <p:cNvSpPr/>
              <p:nvPr/>
            </p:nvSpPr>
            <p:spPr>
              <a:xfrm>
                <a:off x="5112975" y="4742175"/>
                <a:ext cx="507375" cy="306800"/>
              </a:xfrm>
              <a:custGeom>
                <a:avLst/>
                <a:gdLst/>
                <a:ahLst/>
                <a:cxnLst/>
                <a:rect l="l" t="t" r="r" b="b"/>
                <a:pathLst>
                  <a:path w="20295" h="12272" fill="none" extrusionOk="0">
                    <a:moveTo>
                      <a:pt x="20295" y="1008"/>
                    </a:moveTo>
                    <a:cubicBezTo>
                      <a:pt x="19917" y="1"/>
                      <a:pt x="13278" y="12272"/>
                      <a:pt x="1" y="11170"/>
                    </a:cubicBez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5114550" y="4614750"/>
                <a:ext cx="196675" cy="397250"/>
              </a:xfrm>
              <a:custGeom>
                <a:avLst/>
                <a:gdLst/>
                <a:ahLst/>
                <a:cxnLst/>
                <a:rect l="l" t="t" r="r" b="b"/>
                <a:pathLst>
                  <a:path w="7867" h="15890" extrusionOk="0">
                    <a:moveTo>
                      <a:pt x="7866" y="1"/>
                    </a:moveTo>
                    <a:lnTo>
                      <a:pt x="0" y="15890"/>
                    </a:lnTo>
                  </a:path>
                </a:pathLst>
              </a:custGeom>
              <a:solidFill>
                <a:srgbClr val="4A7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5114550" y="4614750"/>
                <a:ext cx="196675" cy="397250"/>
              </a:xfrm>
              <a:custGeom>
                <a:avLst/>
                <a:gdLst/>
                <a:ahLst/>
                <a:cxnLst/>
                <a:rect l="l" t="t" r="r" b="b"/>
                <a:pathLst>
                  <a:path w="7867" h="15890" fill="none" extrusionOk="0">
                    <a:moveTo>
                      <a:pt x="7866" y="1"/>
                    </a:moveTo>
                    <a:lnTo>
                      <a:pt x="0" y="15890"/>
                    </a:lnTo>
                  </a:path>
                </a:pathLst>
              </a:custGeom>
              <a:no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32"/>
            <p:cNvSpPr/>
            <p:nvPr/>
          </p:nvSpPr>
          <p:spPr>
            <a:xfrm rot="-2014825">
              <a:off x="7521283" y="2571932"/>
              <a:ext cx="1262509" cy="895064"/>
            </a:xfrm>
            <a:custGeom>
              <a:avLst/>
              <a:gdLst/>
              <a:ahLst/>
              <a:cxnLst/>
              <a:rect l="l" t="t" r="r" b="b"/>
              <a:pathLst>
                <a:path w="50501" h="35803" extrusionOk="0">
                  <a:moveTo>
                    <a:pt x="6073" y="1"/>
                  </a:moveTo>
                  <a:cubicBezTo>
                    <a:pt x="0" y="12272"/>
                    <a:pt x="5003" y="27154"/>
                    <a:pt x="17274" y="33227"/>
                  </a:cubicBezTo>
                  <a:cubicBezTo>
                    <a:pt x="20806" y="34975"/>
                    <a:pt x="24554" y="35802"/>
                    <a:pt x="28246" y="35802"/>
                  </a:cubicBezTo>
                  <a:cubicBezTo>
                    <a:pt x="37382" y="35802"/>
                    <a:pt x="46175" y="30734"/>
                    <a:pt x="50500" y="21994"/>
                  </a:cubicBezTo>
                  <a:lnTo>
                    <a:pt x="6073" y="1"/>
                  </a:lnTo>
                  <a:close/>
                </a:path>
              </a:pathLst>
            </a:custGeom>
            <a:gradFill>
              <a:gsLst>
                <a:gs pos="0">
                  <a:srgbClr val="FFFFFF">
                    <a:alpha val="0"/>
                    <a:alpha val="29760"/>
                  </a:srgbClr>
                </a:gs>
                <a:gs pos="100000">
                  <a:srgbClr val="000000">
                    <a:alpha val="29803"/>
                    <a:alpha val="2976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1" name="Google Shape;1841;p32"/>
          <p:cNvGrpSpPr/>
          <p:nvPr/>
        </p:nvGrpSpPr>
        <p:grpSpPr>
          <a:xfrm>
            <a:off x="7400025" y="1318906"/>
            <a:ext cx="674758" cy="978569"/>
            <a:chOff x="8084825" y="1425381"/>
            <a:chExt cx="674758" cy="978569"/>
          </a:xfrm>
        </p:grpSpPr>
        <p:grpSp>
          <p:nvGrpSpPr>
            <p:cNvPr id="1842" name="Google Shape;1842;p32"/>
            <p:cNvGrpSpPr/>
            <p:nvPr/>
          </p:nvGrpSpPr>
          <p:grpSpPr>
            <a:xfrm>
              <a:off x="8084825" y="2004050"/>
              <a:ext cx="386250" cy="399900"/>
              <a:chOff x="3914975" y="1969675"/>
              <a:chExt cx="386250" cy="399900"/>
            </a:xfrm>
          </p:grpSpPr>
          <p:sp>
            <p:nvSpPr>
              <p:cNvPr id="1843" name="Google Shape;1843;p32"/>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2"/>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5" name="Google Shape;1845;p32"/>
            <p:cNvGrpSpPr/>
            <p:nvPr/>
          </p:nvGrpSpPr>
          <p:grpSpPr>
            <a:xfrm rot="4019605">
              <a:off x="8374727" y="1472962"/>
              <a:ext cx="328400" cy="340006"/>
              <a:chOff x="3914975" y="1969675"/>
              <a:chExt cx="386250" cy="399900"/>
            </a:xfrm>
          </p:grpSpPr>
          <p:sp>
            <p:nvSpPr>
              <p:cNvPr id="1846" name="Google Shape;1846;p32"/>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48" name="Google Shape;1848;p32"/>
          <p:cNvGrpSpPr/>
          <p:nvPr/>
        </p:nvGrpSpPr>
        <p:grpSpPr>
          <a:xfrm>
            <a:off x="1166221" y="794925"/>
            <a:ext cx="870654" cy="852822"/>
            <a:chOff x="394871" y="485625"/>
            <a:chExt cx="870654" cy="852822"/>
          </a:xfrm>
        </p:grpSpPr>
        <p:grpSp>
          <p:nvGrpSpPr>
            <p:cNvPr id="1849" name="Google Shape;1849;p32"/>
            <p:cNvGrpSpPr/>
            <p:nvPr/>
          </p:nvGrpSpPr>
          <p:grpSpPr>
            <a:xfrm>
              <a:off x="799825" y="485625"/>
              <a:ext cx="465700" cy="481400"/>
              <a:chOff x="1194925" y="1388750"/>
              <a:chExt cx="465700" cy="481400"/>
            </a:xfrm>
          </p:grpSpPr>
          <p:sp>
            <p:nvSpPr>
              <p:cNvPr id="1850" name="Google Shape;1850;p32"/>
              <p:cNvSpPr/>
              <p:nvPr/>
            </p:nvSpPr>
            <p:spPr>
              <a:xfrm>
                <a:off x="1305850" y="1388750"/>
                <a:ext cx="354775" cy="440675"/>
              </a:xfrm>
              <a:custGeom>
                <a:avLst/>
                <a:gdLst/>
                <a:ahLst/>
                <a:cxnLst/>
                <a:rect l="l" t="t" r="r" b="b"/>
                <a:pathLst>
                  <a:path w="14191" h="17627" extrusionOk="0">
                    <a:moveTo>
                      <a:pt x="2939" y="0"/>
                    </a:moveTo>
                    <a:cubicBezTo>
                      <a:pt x="2031" y="0"/>
                      <a:pt x="1179" y="225"/>
                      <a:pt x="441" y="699"/>
                    </a:cubicBezTo>
                    <a:cubicBezTo>
                      <a:pt x="283" y="825"/>
                      <a:pt x="126" y="919"/>
                      <a:pt x="0" y="1045"/>
                    </a:cubicBezTo>
                    <a:lnTo>
                      <a:pt x="10698" y="17627"/>
                    </a:lnTo>
                    <a:cubicBezTo>
                      <a:pt x="10855" y="17532"/>
                      <a:pt x="11044" y="17438"/>
                      <a:pt x="11201" y="17343"/>
                    </a:cubicBezTo>
                    <a:cubicBezTo>
                      <a:pt x="14190" y="15424"/>
                      <a:pt x="14190" y="10138"/>
                      <a:pt x="11233" y="5544"/>
                    </a:cubicBezTo>
                    <a:cubicBezTo>
                      <a:pt x="9006" y="2086"/>
                      <a:pt x="5709" y="0"/>
                      <a:pt x="2939"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2"/>
              <p:cNvSpPr/>
              <p:nvPr/>
            </p:nvSpPr>
            <p:spPr>
              <a:xfrm>
                <a:off x="1194925" y="1429800"/>
                <a:ext cx="355575" cy="440350"/>
              </a:xfrm>
              <a:custGeom>
                <a:avLst/>
                <a:gdLst/>
                <a:ahLst/>
                <a:cxnLst/>
                <a:rect l="l" t="t" r="r" b="b"/>
                <a:pathLst>
                  <a:path w="14223" h="17614" extrusionOk="0">
                    <a:moveTo>
                      <a:pt x="3525" y="1"/>
                    </a:moveTo>
                    <a:cubicBezTo>
                      <a:pt x="3336" y="64"/>
                      <a:pt x="3179" y="158"/>
                      <a:pt x="3021" y="284"/>
                    </a:cubicBezTo>
                    <a:cubicBezTo>
                      <a:pt x="32" y="2203"/>
                      <a:pt x="1" y="7489"/>
                      <a:pt x="2990" y="12083"/>
                    </a:cubicBezTo>
                    <a:cubicBezTo>
                      <a:pt x="5210" y="15531"/>
                      <a:pt x="8475" y="17614"/>
                      <a:pt x="11230" y="17614"/>
                    </a:cubicBezTo>
                    <a:cubicBezTo>
                      <a:pt x="12145" y="17614"/>
                      <a:pt x="13005" y="17384"/>
                      <a:pt x="13750" y="16897"/>
                    </a:cubicBezTo>
                    <a:cubicBezTo>
                      <a:pt x="13908" y="16803"/>
                      <a:pt x="14065" y="16677"/>
                      <a:pt x="14222" y="16582"/>
                    </a:cubicBezTo>
                    <a:lnTo>
                      <a:pt x="3525"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32"/>
            <p:cNvGrpSpPr/>
            <p:nvPr/>
          </p:nvGrpSpPr>
          <p:grpSpPr>
            <a:xfrm rot="4019605">
              <a:off x="451327" y="950862"/>
              <a:ext cx="328400" cy="340006"/>
              <a:chOff x="3914975" y="1969675"/>
              <a:chExt cx="386250" cy="399900"/>
            </a:xfrm>
          </p:grpSpPr>
          <p:sp>
            <p:nvSpPr>
              <p:cNvPr id="1853" name="Google Shape;1853;p32"/>
              <p:cNvSpPr/>
              <p:nvPr/>
            </p:nvSpPr>
            <p:spPr>
              <a:xfrm>
                <a:off x="4007025" y="1969675"/>
                <a:ext cx="294200" cy="365525"/>
              </a:xfrm>
              <a:custGeom>
                <a:avLst/>
                <a:gdLst/>
                <a:ahLst/>
                <a:cxnLst/>
                <a:rect l="l" t="t" r="r" b="b"/>
                <a:pathLst>
                  <a:path w="11768" h="14621" extrusionOk="0">
                    <a:moveTo>
                      <a:pt x="2466" y="0"/>
                    </a:moveTo>
                    <a:cubicBezTo>
                      <a:pt x="1708" y="0"/>
                      <a:pt x="996" y="189"/>
                      <a:pt x="378" y="588"/>
                    </a:cubicBezTo>
                    <a:cubicBezTo>
                      <a:pt x="252" y="682"/>
                      <a:pt x="126" y="777"/>
                      <a:pt x="0" y="871"/>
                    </a:cubicBezTo>
                    <a:lnTo>
                      <a:pt x="8873" y="14621"/>
                    </a:lnTo>
                    <a:cubicBezTo>
                      <a:pt x="8999" y="14558"/>
                      <a:pt x="9156" y="14495"/>
                      <a:pt x="9282" y="14401"/>
                    </a:cubicBezTo>
                    <a:cubicBezTo>
                      <a:pt x="11768" y="12796"/>
                      <a:pt x="11768" y="8423"/>
                      <a:pt x="9314" y="4584"/>
                    </a:cubicBezTo>
                    <a:cubicBezTo>
                      <a:pt x="7470" y="1724"/>
                      <a:pt x="4756" y="0"/>
                      <a:pt x="2466" y="0"/>
                    </a:cubicBez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2"/>
              <p:cNvSpPr/>
              <p:nvPr/>
            </p:nvSpPr>
            <p:spPr>
              <a:xfrm>
                <a:off x="3914975" y="2004025"/>
                <a:ext cx="295000" cy="365550"/>
              </a:xfrm>
              <a:custGeom>
                <a:avLst/>
                <a:gdLst/>
                <a:ahLst/>
                <a:cxnLst/>
                <a:rect l="l" t="t" r="r" b="b"/>
                <a:pathLst>
                  <a:path w="11800" h="14622" extrusionOk="0">
                    <a:moveTo>
                      <a:pt x="2927" y="1"/>
                    </a:moveTo>
                    <a:cubicBezTo>
                      <a:pt x="2770" y="64"/>
                      <a:pt x="2644" y="126"/>
                      <a:pt x="2487" y="221"/>
                    </a:cubicBezTo>
                    <a:cubicBezTo>
                      <a:pt x="32" y="1826"/>
                      <a:pt x="1" y="6199"/>
                      <a:pt x="2455" y="10006"/>
                    </a:cubicBezTo>
                    <a:cubicBezTo>
                      <a:pt x="4300" y="12891"/>
                      <a:pt x="7033" y="14621"/>
                      <a:pt x="9332" y="14621"/>
                    </a:cubicBezTo>
                    <a:cubicBezTo>
                      <a:pt x="10092" y="14621"/>
                      <a:pt x="10805" y="14432"/>
                      <a:pt x="11422" y="14034"/>
                    </a:cubicBezTo>
                    <a:cubicBezTo>
                      <a:pt x="11548" y="13939"/>
                      <a:pt x="11674" y="13845"/>
                      <a:pt x="11800" y="13750"/>
                    </a:cubicBezTo>
                    <a:lnTo>
                      <a:pt x="2927" y="1"/>
                    </a:lnTo>
                    <a:close/>
                  </a:path>
                </a:pathLst>
              </a:custGeom>
              <a:solidFill>
                <a:schemeClr val="accent2"/>
              </a:solidFill>
              <a:ln w="10225" cap="flat" cmpd="sng">
                <a:solidFill>
                  <a:schemeClr val="lt1"/>
                </a:solidFill>
                <a:prstDash val="solid"/>
                <a:miter lim="3146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8809043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ED0F9-71EF-DFD4-46AF-757C82E70B65}"/>
              </a:ext>
            </a:extLst>
          </p:cNvPr>
          <p:cNvSpPr>
            <a:spLocks noGrp="1"/>
          </p:cNvSpPr>
          <p:nvPr>
            <p:ph type="title"/>
          </p:nvPr>
        </p:nvSpPr>
        <p:spPr>
          <a:xfrm>
            <a:off x="722375" y="51042"/>
            <a:ext cx="7699200" cy="630300"/>
          </a:xfrm>
        </p:spPr>
        <p:txBody>
          <a:bodyPr/>
          <a:lstStyle/>
          <a:p>
            <a:r>
              <a:rPr lang="en-US" dirty="0"/>
              <a:t>SƠ ĐỒ</a:t>
            </a:r>
          </a:p>
        </p:txBody>
      </p:sp>
      <p:pic>
        <p:nvPicPr>
          <p:cNvPr id="1026" name="Picture 1">
            <a:extLst>
              <a:ext uri="{FF2B5EF4-FFF2-40B4-BE49-F238E27FC236}">
                <a16:creationId xmlns:a16="http://schemas.microsoft.com/office/drawing/2014/main" id="{85B2E024-C7D6-FE1D-E3DF-6B3CE87AA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6739" y="746857"/>
            <a:ext cx="6670471" cy="3849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9B97888D-D0EE-B769-13AE-29E6CDBF082A}"/>
              </a:ext>
            </a:extLst>
          </p:cNvPr>
          <p:cNvSpPr txBox="1"/>
          <p:nvPr/>
        </p:nvSpPr>
        <p:spPr>
          <a:xfrm>
            <a:off x="0" y="4675239"/>
            <a:ext cx="9144000" cy="400110"/>
          </a:xfrm>
          <a:prstGeom prst="rect">
            <a:avLst/>
          </a:prstGeom>
          <a:noFill/>
        </p:spPr>
        <p:txBody>
          <a:bodyPr wrap="square" rtlCol="0">
            <a:spAutoFit/>
          </a:bodyPr>
          <a:lstStyle/>
          <a:p>
            <a:pPr algn="ctr"/>
            <a:r>
              <a:rPr lang="en-US" sz="2000" dirty="0" err="1">
                <a:latin typeface="Times New Roman" panose="02020603050405020304" pitchFamily="18" charset="0"/>
                <a:cs typeface="Times New Roman" panose="02020603050405020304" pitchFamily="18" charset="0"/>
              </a:rPr>
              <a:t>Sơ</a:t>
            </a:r>
            <a:r>
              <a:rPr lang="en-US" sz="2000" dirty="0">
                <a:latin typeface="Times New Roman" panose="02020603050405020304" pitchFamily="18" charset="0"/>
                <a:cs typeface="Times New Roman" panose="02020603050405020304" pitchFamily="18" charset="0"/>
              </a:rPr>
              <a:t> đồ </a:t>
            </a:r>
            <a:r>
              <a:rPr lang="en-US" sz="2000" dirty="0" err="1">
                <a:latin typeface="Times New Roman" panose="02020603050405020304" pitchFamily="18" charset="0"/>
                <a:cs typeface="Times New Roman" panose="02020603050405020304" pitchFamily="18" charset="0"/>
              </a:rPr>
              <a:t>usecase</a:t>
            </a:r>
            <a:r>
              <a:rPr lang="en-US" sz="2000" dirty="0">
                <a:latin typeface="Times New Roman" panose="02020603050405020304" pitchFamily="18" charset="0"/>
                <a:cs typeface="Times New Roman" panose="02020603050405020304" pitchFamily="18" charset="0"/>
              </a:rPr>
              <a:t> nghiệp </a:t>
            </a:r>
            <a:r>
              <a:rPr lang="en-US" sz="2000" dirty="0" err="1">
                <a:latin typeface="Times New Roman" panose="02020603050405020304" pitchFamily="18" charset="0"/>
                <a:cs typeface="Times New Roman" panose="02020603050405020304" pitchFamily="18" charset="0"/>
              </a:rPr>
              <a:t>vụ</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69354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ED0F9-71EF-DFD4-46AF-757C82E70B65}"/>
              </a:ext>
            </a:extLst>
          </p:cNvPr>
          <p:cNvSpPr>
            <a:spLocks noGrp="1"/>
          </p:cNvSpPr>
          <p:nvPr>
            <p:ph type="title"/>
          </p:nvPr>
        </p:nvSpPr>
        <p:spPr>
          <a:xfrm>
            <a:off x="722375" y="51042"/>
            <a:ext cx="7699200" cy="630300"/>
          </a:xfrm>
        </p:spPr>
        <p:txBody>
          <a:bodyPr/>
          <a:lstStyle/>
          <a:p>
            <a:r>
              <a:rPr lang="en-US" dirty="0"/>
              <a:t>SƠ ĐỒ</a:t>
            </a:r>
          </a:p>
        </p:txBody>
      </p:sp>
      <p:sp>
        <p:nvSpPr>
          <p:cNvPr id="3" name="TextBox 2">
            <a:extLst>
              <a:ext uri="{FF2B5EF4-FFF2-40B4-BE49-F238E27FC236}">
                <a16:creationId xmlns:a16="http://schemas.microsoft.com/office/drawing/2014/main" id="{9B97888D-D0EE-B769-13AE-29E6CDBF082A}"/>
              </a:ext>
            </a:extLst>
          </p:cNvPr>
          <p:cNvSpPr txBox="1"/>
          <p:nvPr/>
        </p:nvSpPr>
        <p:spPr>
          <a:xfrm>
            <a:off x="0" y="4675239"/>
            <a:ext cx="9144000" cy="400110"/>
          </a:xfrm>
          <a:prstGeom prst="rect">
            <a:avLst/>
          </a:prstGeom>
          <a:noFill/>
        </p:spPr>
        <p:txBody>
          <a:bodyPr wrap="square" rtlCol="0">
            <a:spAutoFit/>
          </a:bodyPr>
          <a:lstStyle/>
          <a:p>
            <a:pPr algn="ctr"/>
            <a:r>
              <a:rPr lang="en-US" sz="2000" dirty="0" err="1">
                <a:latin typeface="Times New Roman" panose="02020603050405020304" pitchFamily="18" charset="0"/>
                <a:cs typeface="Times New Roman" panose="02020603050405020304" pitchFamily="18" charset="0"/>
              </a:rPr>
              <a:t>Sơ</a:t>
            </a:r>
            <a:r>
              <a:rPr lang="en-US" sz="2000" dirty="0">
                <a:latin typeface="Times New Roman" panose="02020603050405020304" pitchFamily="18" charset="0"/>
                <a:cs typeface="Times New Roman" panose="02020603050405020304" pitchFamily="18" charset="0"/>
              </a:rPr>
              <a:t> đồ </a:t>
            </a:r>
            <a:r>
              <a:rPr lang="en-US" sz="2000" dirty="0" err="1">
                <a:latin typeface="Times New Roman" panose="02020603050405020304" pitchFamily="18" charset="0"/>
                <a:cs typeface="Times New Roman" panose="02020603050405020304" pitchFamily="18" charset="0"/>
              </a:rPr>
              <a:t>hoạt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 nghiệp </a:t>
            </a:r>
            <a:r>
              <a:rPr lang="en-US" sz="2000" dirty="0" err="1">
                <a:latin typeface="Times New Roman" panose="02020603050405020304" pitchFamily="18" charset="0"/>
                <a:cs typeface="Times New Roman" panose="02020603050405020304" pitchFamily="18" charset="0"/>
              </a:rPr>
              <a:t>vụ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đặt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món</a:t>
            </a:r>
            <a:endParaRPr lang="en-US" sz="2000" dirty="0">
              <a:latin typeface="Times New Roman" panose="02020603050405020304" pitchFamily="18" charset="0"/>
              <a:cs typeface="Times New Roman" panose="02020603050405020304" pitchFamily="18" charset="0"/>
            </a:endParaRPr>
          </a:p>
        </p:txBody>
      </p:sp>
      <p:pic>
        <p:nvPicPr>
          <p:cNvPr id="3074" name="Picture 1">
            <a:extLst>
              <a:ext uri="{FF2B5EF4-FFF2-40B4-BE49-F238E27FC236}">
                <a16:creationId xmlns:a16="http://schemas.microsoft.com/office/drawing/2014/main" id="{3C8EC1A4-6D19-828B-32E1-A008AB968D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901" y="784468"/>
            <a:ext cx="7072148" cy="3787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35037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Coffee Shop Company Profile by Slidesgo">
  <a:themeElements>
    <a:clrScheme name="Simple Light">
      <a:dk1>
        <a:srgbClr val="FFFFFF"/>
      </a:dk1>
      <a:lt1>
        <a:srgbClr val="000000"/>
      </a:lt1>
      <a:dk2>
        <a:srgbClr val="FCECDE"/>
      </a:dk2>
      <a:lt2>
        <a:srgbClr val="B3D8CB"/>
      </a:lt2>
      <a:accent1>
        <a:srgbClr val="ECAB98"/>
      </a:accent1>
      <a:accent2>
        <a:srgbClr val="DA765C"/>
      </a:accent2>
      <a:accent3>
        <a:srgbClr val="EDA04C"/>
      </a:accent3>
      <a:accent4>
        <a:srgbClr val="F6C51F"/>
      </a:accent4>
      <a:accent5>
        <a:srgbClr val="4A7C73"/>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TotalTime>
  <Words>528</Words>
  <Application>Microsoft Office PowerPoint</Application>
  <PresentationFormat>On-screen Show (16:9)</PresentationFormat>
  <Paragraphs>97</Paragraphs>
  <Slides>31</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Montserrat</vt:lpstr>
      <vt:lpstr>Times New Roman</vt:lpstr>
      <vt:lpstr>Montserrat SemiBold</vt:lpstr>
      <vt:lpstr>Open Sans</vt:lpstr>
      <vt:lpstr>Arial</vt:lpstr>
      <vt:lpstr>Coffee Shop Company Profile by Slidesgo</vt:lpstr>
      <vt:lpstr>Quản lý Café Nhóm 22</vt:lpstr>
      <vt:lpstr>BẢNG PHÂN CÔNG CÔNG VIỆC</vt:lpstr>
      <vt:lpstr>MỤC LỤC</vt:lpstr>
      <vt:lpstr>GIỚI THIỆU ĐỀ TÀI</vt:lpstr>
      <vt:lpstr>GIỚI THIỆU</vt:lpstr>
      <vt:lpstr>MỤC TIÊU ĐỀ TÀI</vt:lpstr>
      <vt:lpstr>SƠ ĐỒ</vt:lpstr>
      <vt:lpstr>SƠ ĐỒ</vt:lpstr>
      <vt:lpstr>SƠ ĐỒ</vt:lpstr>
      <vt:lpstr>SƠ ĐỒ</vt:lpstr>
      <vt:lpstr>SƠ ĐỒ</vt:lpstr>
      <vt:lpstr>SƠ ĐỒ</vt:lpstr>
      <vt:lpstr>SƠ ĐỒ</vt:lpstr>
      <vt:lpstr>SƠ ĐỒ</vt:lpstr>
      <vt:lpstr>SƠ ĐỒ</vt:lpstr>
      <vt:lpstr>SƠ ĐỒ</vt:lpstr>
      <vt:lpstr>SƠ ĐỒ</vt:lpstr>
      <vt:lpstr>DEMO  CHỨC NĂNG</vt:lpstr>
      <vt:lpstr>GIAO DIỆN</vt:lpstr>
      <vt:lpstr>GIAO DIỆN</vt:lpstr>
      <vt:lpstr>GIAO DIỆN</vt:lpstr>
      <vt:lpstr>GIAO DIỆN</vt:lpstr>
      <vt:lpstr>GIAO DIỆN</vt:lpstr>
      <vt:lpstr>GIAO DIỆN</vt:lpstr>
      <vt:lpstr>GIAO DIỆN</vt:lpstr>
      <vt:lpstr>GIAO DIỆN</vt:lpstr>
      <vt:lpstr>GIAO DIỆN</vt:lpstr>
      <vt:lpstr>GIAO DIỆN</vt:lpstr>
      <vt:lpstr>GIAO DIỆN</vt:lpstr>
      <vt:lpstr>GIAO DIỆN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Café Nhóm 22</dc:title>
  <cp:lastModifiedBy>Nguyễn Phan Như Quỳnh</cp:lastModifiedBy>
  <cp:revision>9</cp:revision>
  <dcterms:modified xsi:type="dcterms:W3CDTF">2024-06-11T15:31:27Z</dcterms:modified>
</cp:coreProperties>
</file>